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59" r:id="rId4"/>
    <p:sldId id="261" r:id="rId5"/>
    <p:sldId id="256" r:id="rId6"/>
    <p:sldId id="262" r:id="rId7"/>
    <p:sldId id="260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6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18E-B756-4CF9-8E39-65FD10903040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B348-5CDB-4A96-9126-77C1996FA1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4142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18E-B756-4CF9-8E39-65FD10903040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B348-5CDB-4A96-9126-77C1996FA1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28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18E-B756-4CF9-8E39-65FD10903040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B348-5CDB-4A96-9126-77C1996FA1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384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18E-B756-4CF9-8E39-65FD10903040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B348-5CDB-4A96-9126-77C1996FA1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5244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18E-B756-4CF9-8E39-65FD10903040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B348-5CDB-4A96-9126-77C1996FA1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7097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18E-B756-4CF9-8E39-65FD10903040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B348-5CDB-4A96-9126-77C1996FA1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406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18E-B756-4CF9-8E39-65FD10903040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B348-5CDB-4A96-9126-77C1996FA1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4047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18E-B756-4CF9-8E39-65FD10903040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B348-5CDB-4A96-9126-77C1996FA1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255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18E-B756-4CF9-8E39-65FD10903040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B348-5CDB-4A96-9126-77C1996FA1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0425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18E-B756-4CF9-8E39-65FD10903040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B348-5CDB-4A96-9126-77C1996FA1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25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718E-B756-4CF9-8E39-65FD10903040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BB348-5CDB-4A96-9126-77C1996FA1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1881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A718E-B756-4CF9-8E39-65FD10903040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BB348-5CDB-4A96-9126-77C1996FA1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459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838201"/>
            <a:ext cx="6858000" cy="1676400"/>
          </a:xfrm>
          <a:ln w="76200">
            <a:solidFill>
              <a:schemeClr val="tx1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  <a:reflection blurRad="6350" stA="50000" endA="295" endPos="92000" dist="101600" dir="5400000" sy="-100000" algn="bl" rotWithShape="0"/>
          </a:effectLst>
          <a:scene3d>
            <a:camera prst="perspectiveContrastingRightFacing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GOOD MORNING </a:t>
            </a:r>
            <a:r>
              <a:rPr lang="en-US" b="1" dirty="0" smtClean="0">
                <a:ln w="127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STUDENTS</a:t>
            </a:r>
            <a:r>
              <a:rPr lang="en-US" dirty="0" smtClean="0">
                <a:ln w="12700">
                  <a:solidFill>
                    <a:srgbClr val="002060"/>
                  </a:solidFill>
                </a:ln>
                <a:solidFill>
                  <a:srgbClr val="FFFF00"/>
                </a:solidFill>
              </a:rPr>
              <a:t>.</a:t>
            </a:r>
            <a:endParaRPr lang="en-US" dirty="0">
              <a:ln w="12700">
                <a:solidFill>
                  <a:srgbClr val="00206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8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are you.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457200" y="9354"/>
            <a:ext cx="11262360" cy="4478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50040" y="0"/>
            <a:ext cx="441960" cy="68486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40325"/>
            <a:ext cx="457200" cy="68486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V="1">
            <a:off x="487680" y="6345237"/>
            <a:ext cx="11262360" cy="46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8537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8206" y="1356852"/>
            <a:ext cx="11848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will say them to open their textbook at the page number 44.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44075" y="3295649"/>
            <a:ext cx="2447925" cy="2143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7310" y="3295649"/>
            <a:ext cx="2495550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4635" y="3295648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6309" y="3295649"/>
            <a:ext cx="2438400" cy="21431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94619" y="5943600"/>
            <a:ext cx="4794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Indicate these picture I will ask them ,what’s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74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44075" y="3295649"/>
            <a:ext cx="2447925" cy="2143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7310" y="3295649"/>
            <a:ext cx="2495550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4635" y="3295648"/>
            <a:ext cx="2143125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6309" y="3295649"/>
            <a:ext cx="2438400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8206" y="809687"/>
            <a:ext cx="113857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see all these things in the village.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631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95716"/>
            <a:ext cx="120348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you.</a:t>
            </a:r>
          </a:p>
          <a:p>
            <a:pPr algn="ctr"/>
            <a:r>
              <a:rPr 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Good bye students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72744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57200"/>
            <a:ext cx="11480800" cy="2057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Teacher introduction</a:t>
            </a:r>
            <a:endParaRPr lang="en-US" sz="8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124201"/>
            <a:ext cx="934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Azmira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Akter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Assistant teacher</a:t>
            </a:r>
          </a:p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Rajbari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Govt.Primary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School.</a:t>
            </a:r>
          </a:p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Manikchari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Khagrachari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E-mail: azmiraakter786@gmail.com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INFiNIE\Desktop\Azmira\received_572941960078162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29600" y="2590800"/>
            <a:ext cx="2810107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04231" y="716095"/>
            <a:ext cx="10697379" cy="52880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Outcomes……..</a:t>
            </a:r>
          </a:p>
          <a:p>
            <a:pPr algn="just"/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1.Able to understand the word meaning.</a:t>
            </a:r>
          </a:p>
          <a:p>
            <a:pPr algn="just"/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Able to discuss about picture.</a:t>
            </a:r>
          </a:p>
          <a:p>
            <a:pPr algn="just"/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Able to read the word.</a:t>
            </a:r>
          </a:p>
          <a:p>
            <a:pPr algn="just"/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Able to write this word.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380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4656" y="705080"/>
            <a:ext cx="8283037" cy="8309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do you see at your village?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0430" y="2511845"/>
            <a:ext cx="10919314" cy="23083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Tree</a:t>
            </a:r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house, cow, plant, cat, dog, hen, river, pond, goat</a:t>
            </a: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77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42705438"/>
              </p:ext>
            </p:extLst>
          </p:nvPr>
        </p:nvGraphicFramePr>
        <p:xfrm>
          <a:off x="0" y="0"/>
          <a:ext cx="8480323" cy="6766525"/>
        </p:xfrm>
        <a:graphic>
          <a:graphicData uri="http://schemas.openxmlformats.org/presentationml/2006/ole">
            <p:oleObj spid="_x0000_s1034" name="Acrobat Document" r:id="rId3" imgW="4983480" imgH="6422400" progId="AcroExch.Document.7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12655" y="2105989"/>
            <a:ext cx="4241494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Todays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lesson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635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32735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will show you a some picture. try to answer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me.ok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0522" y="1443652"/>
            <a:ext cx="2438400" cy="1876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1947" y="4368134"/>
            <a:ext cx="2495550" cy="1838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50745" y="4368134"/>
            <a:ext cx="2447925" cy="1838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50745" y="1443652"/>
            <a:ext cx="2143125" cy="18764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68361" y="356911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COW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25665" y="39384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89587" y="65630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203144" y="3569110"/>
            <a:ext cx="2143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TUBLEWELL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33795" y="641670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TUB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25665" y="6348869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KITTEN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985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7729" y="2802194"/>
            <a:ext cx="7289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Think ,what thigs do you see outside your house?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036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9239" y="2448232"/>
            <a:ext cx="57547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will ask some students.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450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5716" y="2890684"/>
            <a:ext cx="6869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student ask another student.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593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170</Words>
  <Application>Microsoft Office PowerPoint</Application>
  <PresentationFormat>Custom</PresentationFormat>
  <Paragraphs>29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Acrobat Document</vt:lpstr>
      <vt:lpstr>GOOD MORNING STUDENTS.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 STUDENTS.</dc:title>
  <dc:creator>new</dc:creator>
  <cp:lastModifiedBy>INFiNIE</cp:lastModifiedBy>
  <cp:revision>16</cp:revision>
  <dcterms:created xsi:type="dcterms:W3CDTF">2019-12-04T16:34:52Z</dcterms:created>
  <dcterms:modified xsi:type="dcterms:W3CDTF">2020-06-30T05:32:00Z</dcterms:modified>
</cp:coreProperties>
</file>