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62" r:id="rId7"/>
    <p:sldId id="260"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381000" cy="2914650"/>
          </a:xfrm>
        </p:spPr>
        <p:txBody>
          <a:bodyPr>
            <a:normAutofit/>
          </a:bodyPr>
          <a:lstStyle/>
          <a:p>
            <a:r>
              <a:rPr lang="en-GB" sz="2000" dirty="0" err="1" smtClean="0">
                <a:latin typeface="NikoshBAN" pitchFamily="2" charset="0"/>
                <a:cs typeface="NikoshBAN" pitchFamily="2" charset="0"/>
              </a:rPr>
              <a:t>স্বাগতম</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7086600" y="914400"/>
            <a:ext cx="533400" cy="2349910"/>
          </a:xfrm>
        </p:spPr>
        <p:txBody>
          <a:bodyPr>
            <a:normAutofit lnSpcReduction="10000"/>
          </a:bodyPr>
          <a:lstStyle/>
          <a:p>
            <a:r>
              <a:rPr lang="en-GB" dirty="0" err="1" smtClean="0">
                <a:solidFill>
                  <a:srgbClr val="FF0000"/>
                </a:solidFill>
              </a:rPr>
              <a:t>সবাইকে</a:t>
            </a:r>
            <a:r>
              <a:rPr lang="en-GB" dirty="0" smtClean="0"/>
              <a:t> </a:t>
            </a:r>
            <a:endParaRPr lang="en-US" dirty="0"/>
          </a:p>
        </p:txBody>
      </p:sp>
      <p:pic>
        <p:nvPicPr>
          <p:cNvPr id="1026" name="Picture 2" descr="C:\Users\User\Downloads\10-1.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1000"/>
            <a:ext cx="5638800" cy="447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25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2"/>
                                        </p:tgtEl>
                                        <p:attrNameLst>
                                          <p:attrName>style.visibility</p:attrName>
                                        </p:attrNameLst>
                                      </p:cBhvr>
                                      <p:to>
                                        <p:strVal val="visible"/>
                                      </p:to>
                                    </p:set>
                                    <p:set>
                                      <p:cBhvr>
                                        <p:cTn id="12" dur="455" fill="hold">
                                          <p:stCondLst>
                                            <p:cond delay="0"/>
                                          </p:stCondLst>
                                        </p:cTn>
                                        <p:tgtEl>
                                          <p:spTgt spid="2"/>
                                        </p:tgtEl>
                                        <p:attrNameLst>
                                          <p:attrName>style.rotation</p:attrName>
                                        </p:attrNameLst>
                                      </p:cBhvr>
                                      <p:to>
                                        <p:strVal val="-45.0"/>
                                      </p:to>
                                    </p:set>
                                    <p:anim calcmode="lin" valueType="num">
                                      <p:cBhvr>
                                        <p:cTn id="1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800" decel="100000"/>
                                        <p:tgtEl>
                                          <p:spTgt spid="3">
                                            <p:txEl>
                                              <p:pRg st="0" end="0"/>
                                            </p:txEl>
                                          </p:spTgt>
                                        </p:tgtEl>
                                      </p:cBhvr>
                                    </p:animEffect>
                                    <p:anim calcmode="lin" valueType="num">
                                      <p:cBhvr>
                                        <p:cTn id="22"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4648200" cy="2666999"/>
          </a:xfrm>
        </p:spPr>
        <p:txBody>
          <a:bodyPr>
            <a:normAutofit/>
          </a:bodyPr>
          <a:lstStyle/>
          <a:p>
            <a:r>
              <a:rPr lang="en-GB" sz="2000" dirty="0" err="1" smtClean="0">
                <a:latin typeface="NikoshBAN" pitchFamily="2" charset="0"/>
                <a:cs typeface="NikoshBAN" pitchFamily="2" charset="0"/>
              </a:rPr>
              <a:t>পরিচিতি</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err="1" smtClean="0">
                <a:latin typeface="NikoshBAN" pitchFamily="2" charset="0"/>
                <a:cs typeface="NikoshBAN" pitchFamily="2" charset="0"/>
              </a:rPr>
              <a:t>মোঃশহীদুল্লাহ</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err="1" smtClean="0">
                <a:latin typeface="NikoshBAN" pitchFamily="2" charset="0"/>
                <a:cs typeface="NikoshBAN" pitchFamily="2" charset="0"/>
              </a:rPr>
              <a:t>সহ-সুপার</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err="1" smtClean="0">
                <a:latin typeface="NikoshBAN" pitchFamily="2" charset="0"/>
                <a:cs typeface="NikoshBAN" pitchFamily="2" charset="0"/>
              </a:rPr>
              <a:t>রহমতপুর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দাখিল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মাদ্রাসা</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err="1" smtClean="0">
                <a:latin typeface="NikoshBAN" pitchFamily="2" charset="0"/>
                <a:cs typeface="NikoshBAN" pitchFamily="2" charset="0"/>
              </a:rPr>
              <a:t>কুকুয়া,আমতলী,বরগুনা</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5181600" y="609600"/>
            <a:ext cx="2590800" cy="2057400"/>
          </a:xfrm>
        </p:spPr>
        <p:txBody>
          <a:bodyPr>
            <a:normAutofit/>
          </a:bodyPr>
          <a:lstStyle/>
          <a:p>
            <a:r>
              <a:rPr lang="en-GB" sz="2000" dirty="0" err="1" smtClean="0">
                <a:latin typeface="NikoshBAN" pitchFamily="2" charset="0"/>
                <a:cs typeface="NikoshBAN" pitchFamily="2" charset="0"/>
              </a:rPr>
              <a:t>পাঠ</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পরিচিতি</a:t>
            </a:r>
            <a:r>
              <a:rPr lang="en-GB" sz="2000" dirty="0" smtClean="0">
                <a:latin typeface="NikoshBAN" pitchFamily="2" charset="0"/>
                <a:cs typeface="NikoshBAN" pitchFamily="2" charset="0"/>
              </a:rPr>
              <a:t> </a:t>
            </a:r>
          </a:p>
          <a:p>
            <a:r>
              <a:rPr lang="en-GB" sz="2000" dirty="0" smtClean="0">
                <a:latin typeface="NikoshBAN" pitchFamily="2" charset="0"/>
                <a:cs typeface="NikoshBAN" pitchFamily="2" charset="0"/>
              </a:rPr>
              <a:t>১০ম </a:t>
            </a:r>
            <a:r>
              <a:rPr lang="en-GB" sz="2000" dirty="0" err="1" smtClean="0">
                <a:latin typeface="NikoshBAN" pitchFamily="2" charset="0"/>
                <a:cs typeface="NikoshBAN" pitchFamily="2" charset="0"/>
              </a:rPr>
              <a:t>শ্রেনী</a:t>
            </a:r>
            <a:r>
              <a:rPr lang="en-GB" sz="2000" dirty="0" smtClean="0">
                <a:latin typeface="NikoshBAN" pitchFamily="2" charset="0"/>
                <a:cs typeface="NikoshBAN" pitchFamily="2" charset="0"/>
              </a:rPr>
              <a:t> </a:t>
            </a:r>
          </a:p>
          <a:p>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মাজীদ</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ওতাজভীদ</a:t>
            </a:r>
            <a:r>
              <a:rPr lang="en-GB" sz="2000" dirty="0" smtClean="0">
                <a:latin typeface="NikoshBAN" pitchFamily="2" charset="0"/>
                <a:cs typeface="NikoshBAN" pitchFamily="2" charset="0"/>
              </a:rPr>
              <a:t> </a:t>
            </a:r>
          </a:p>
          <a:p>
            <a:r>
              <a:rPr lang="en-GB" sz="2000" dirty="0" smtClean="0">
                <a:latin typeface="NikoshBAN" pitchFamily="2" charset="0"/>
                <a:cs typeface="NikoshBAN" pitchFamily="2" charset="0"/>
              </a:rPr>
              <a:t>৭ম </a:t>
            </a:r>
            <a:r>
              <a:rPr lang="en-GB" sz="2000" dirty="0" err="1" smtClean="0">
                <a:latin typeface="NikoshBAN" pitchFamily="2" charset="0"/>
                <a:cs typeface="NikoshBAN" pitchFamily="2" charset="0"/>
              </a:rPr>
              <a:t>রুকু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ইম্রান</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1629695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48600" cy="5714999"/>
          </a:xfrm>
        </p:spPr>
        <p:txBody>
          <a:bodyPr>
            <a:normAutofit/>
          </a:bodyPr>
          <a:lstStyle/>
          <a:p>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400800"/>
            <a:ext cx="6172200" cy="228600"/>
          </a:xfrm>
        </p:spPr>
        <p:txBody>
          <a:bodyPr>
            <a:normAutofit fontScale="32500" lnSpcReduction="20000"/>
          </a:bodyPr>
          <a:lstStyle/>
          <a:p>
            <a:endParaRPr lang="en-US" dirty="0"/>
          </a:p>
        </p:txBody>
      </p:sp>
      <p:pic>
        <p:nvPicPr>
          <p:cNvPr id="2050" name="Picture 2" descr="C:\Users\User\Downloads\ibrahim.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762000"/>
            <a:ext cx="3048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wnloads\ibrahi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762000"/>
            <a:ext cx="40386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ownloads\makame ibrahim.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1" y="3124200"/>
            <a:ext cx="6781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362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315200" cy="2762250"/>
          </a:xfrm>
        </p:spPr>
        <p:txBody>
          <a:bodyPr>
            <a:normAutofit/>
          </a:bodyPr>
          <a:lstStyle/>
          <a:p>
            <a:r>
              <a:rPr lang="en-GB" sz="2000" dirty="0" err="1" smtClean="0">
                <a:latin typeface="NikoshBAN" pitchFamily="2" charset="0"/>
                <a:cs typeface="NikoshBAN" pitchFamily="2" charset="0"/>
              </a:rPr>
              <a:t>শিখনফল</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(১)</a:t>
            </a:r>
            <a:r>
              <a:rPr lang="en-GB" sz="2000" dirty="0" err="1" smtClean="0">
                <a:latin typeface="NikoshBAN" pitchFamily="2" charset="0"/>
                <a:cs typeface="NikoshBAN" pitchFamily="2" charset="0"/>
              </a:rPr>
              <a:t>হজরত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ইবরাহিম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জীবনী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জানতে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পারবে</a:t>
            </a:r>
            <a:r>
              <a:rPr lang="en-GB" sz="2000" dirty="0" smtClean="0">
                <a:latin typeface="NikoshBAN" pitchFamily="2" charset="0"/>
                <a:cs typeface="NikoshBAN" pitchFamily="2" charset="0"/>
              </a:rPr>
              <a:t>।</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(২)</a:t>
            </a:r>
            <a:r>
              <a:rPr lang="en-GB" sz="2000" dirty="0" err="1" smtClean="0">
                <a:latin typeface="NikoshBAN" pitchFamily="2" charset="0"/>
                <a:cs typeface="NikoshBAN" pitchFamily="2" charset="0"/>
              </a:rPr>
              <a:t>কোন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বিষয়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জেনে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উচিত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ন্য</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 (৩)</a:t>
            </a:r>
            <a:r>
              <a:rPr lang="en-GB" sz="2000" dirty="0" err="1" smtClean="0">
                <a:latin typeface="NikoshBAN" pitchFamily="2" charset="0"/>
                <a:cs typeface="NikoshBAN" pitchFamily="2" charset="0"/>
              </a:rPr>
              <a:t>মুমিনদের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প্রকৃত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বন্দু</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5562600"/>
            <a:ext cx="60960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4108954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ar-SA" sz="2000" dirty="0" smtClean="0">
                <a:latin typeface="Times New Roman" pitchFamily="18" charset="0"/>
                <a:cs typeface="Times New Roman" pitchFamily="18" charset="0"/>
              </a:rPr>
              <a:t>قل ياهل الكتب تعالوا الي كلمة سواء بيننا و بيناكم الانعبد الا الله والانشرك به شيءا ولا ---------------------------------------------------وانتم تعمنون-</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7389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543800" cy="5867400"/>
          </a:xfrm>
        </p:spPr>
        <p:txBody>
          <a:bodyPr>
            <a:normAutofit/>
          </a:bodyPr>
          <a:lstStyle/>
          <a:p>
            <a:r>
              <a:rPr lang="en-GB" sz="2000" dirty="0" err="1" smtClean="0">
                <a:latin typeface="NikoshBAN" pitchFamily="2" charset="0"/>
                <a:cs typeface="NikoshBAN" pitchFamily="2" charset="0"/>
              </a:rPr>
              <a:t>সরল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অনুবাদ</a:t>
            </a:r>
            <a:r>
              <a:rPr lang="en-GB" sz="2000" dirty="0" smtClean="0">
                <a:latin typeface="NikoshBAN" pitchFamily="2" charset="0"/>
                <a:cs typeface="NikoshBAN" pitchFamily="2" charset="0"/>
              </a:rPr>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৬৪। </a:t>
            </a:r>
            <a:r>
              <a:rPr lang="en-GB" sz="2000" dirty="0" err="1" smtClean="0">
                <a:latin typeface="NikoshBAN" pitchFamily="2" charset="0"/>
                <a:cs typeface="NikoshBAN" pitchFamily="2" charset="0"/>
              </a:rPr>
              <a:t>তুমি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কিতাবিগন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কথায়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আমাদের</a:t>
            </a:r>
            <a:r>
              <a:rPr lang="en-GB" sz="2000" dirty="0" smtClean="0">
                <a:latin typeface="NikoshBAN" pitchFamily="2" charset="0"/>
                <a:cs typeface="NikoshBAN" pitchFamily="2" charset="0"/>
              </a:rPr>
              <a:t> ও </a:t>
            </a:r>
            <a:r>
              <a:rPr lang="en-GB" sz="2000" dirty="0" err="1" smtClean="0">
                <a:latin typeface="NikoshBAN" pitchFamily="2" charset="0"/>
                <a:cs typeface="NikoshBAN" pitchFamily="2" charset="0"/>
              </a:rPr>
              <a:t>তোমাদের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মধ্যে</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আমরা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ব্যতিত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ইবাদত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কিছুকে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সাথে</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শরিক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আমাদের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কেউ</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কাউকেও</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ব্যতিত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রব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হিসাবে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গ্রহন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যদি</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মুখ</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ফিরিয়ে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তোমরা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সাক্ষী</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থাক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অবশ্যই</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আমরা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মুসলিম</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৬৭। </a:t>
            </a:r>
            <a:r>
              <a:rPr lang="en-GB" sz="2000" dirty="0" err="1" smtClean="0">
                <a:latin typeface="NikoshBAN" pitchFamily="2" charset="0"/>
                <a:cs typeface="NikoshBAN" pitchFamily="2" charset="0"/>
              </a:rPr>
              <a:t>ইবরাহিম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ইয়াহুদিও</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 </a:t>
            </a:r>
            <a:r>
              <a:rPr lang="en-GB" sz="2000" dirty="0" err="1" smtClean="0">
                <a:latin typeface="NikoshBAN" pitchFamily="2" charset="0"/>
                <a:cs typeface="NikoshBAN" pitchFamily="2" charset="0"/>
              </a:rPr>
              <a:t>খ্রিস্টানও</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একজন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আত্মসমর্পনকারী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মুশরিকদের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অন্তর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ভুক্তছিল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324600"/>
            <a:ext cx="6400800" cy="381000"/>
          </a:xfrm>
        </p:spPr>
        <p:txBody>
          <a:bodyPr>
            <a:normAutofit fontScale="70000" lnSpcReduction="20000"/>
          </a:bodyPr>
          <a:lstStyle/>
          <a:p>
            <a:r>
              <a:rPr lang="en-GB" dirty="0" smtClean="0"/>
              <a:t> </a:t>
            </a:r>
            <a:endParaRPr lang="en-US" dirty="0"/>
          </a:p>
        </p:txBody>
      </p:sp>
    </p:spTree>
    <p:extLst>
      <p:ext uri="{BB962C8B-B14F-4D97-AF65-F5344CB8AC3E}">
        <p14:creationId xmlns:p14="http://schemas.microsoft.com/office/powerpoint/2010/main" val="2917057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382000" cy="2133600"/>
          </a:xfrm>
        </p:spPr>
        <p:txBody>
          <a:bodyPr>
            <a:normAutofit/>
          </a:bodyPr>
          <a:lstStyle/>
          <a:p>
            <a:r>
              <a:rPr lang="en-GB" sz="2000" dirty="0" err="1" smtClean="0">
                <a:latin typeface="NikoshBAN" pitchFamily="2" charset="0"/>
                <a:cs typeface="NikoshBAN" pitchFamily="2" charset="0"/>
              </a:rPr>
              <a:t>বাড়ীর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কাজ</a:t>
            </a:r>
            <a:r>
              <a:rPr lang="en-GB" sz="2000" dirty="0" smtClean="0">
                <a:latin typeface="NikoshBAN" pitchFamily="2" charset="0"/>
                <a:cs typeface="NikoshBAN" pitchFamily="2" charset="0"/>
              </a:rPr>
              <a:t/>
            </a:r>
            <a:br>
              <a:rPr lang="en-GB" sz="2000" dirty="0" smtClean="0">
                <a:latin typeface="NikoshBAN" pitchFamily="2" charset="0"/>
                <a:cs typeface="NikoshBAN" pitchFamily="2" charset="0"/>
              </a:rPr>
            </a:br>
            <a:r>
              <a:rPr lang="en-GB" sz="2000" dirty="0" err="1" smtClean="0">
                <a:latin typeface="NikoshBAN" pitchFamily="2" charset="0"/>
                <a:cs typeface="NikoshBAN" pitchFamily="2" charset="0"/>
              </a:rPr>
              <a:t>ইবরাহিম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সুন্দর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লিখে</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আনবে</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endParaRPr lang="en-US" sz="20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dirty="0"/>
          </a:p>
        </p:txBody>
      </p:sp>
      <p:pic>
        <p:nvPicPr>
          <p:cNvPr id="4098" name="Picture 2" descr="C:\Users\User\Pictures\images (9).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1"/>
            <a:ext cx="8382000"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75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305800" cy="5105399"/>
          </a:xfrm>
        </p:spPr>
        <p:txBody>
          <a:bodyPr/>
          <a:lstStyle/>
          <a:p>
            <a:endParaRPr lang="en-US" dirty="0"/>
          </a:p>
        </p:txBody>
      </p:sp>
      <p:sp>
        <p:nvSpPr>
          <p:cNvPr id="3" name="Subtitle 2"/>
          <p:cNvSpPr>
            <a:spLocks noGrp="1"/>
          </p:cNvSpPr>
          <p:nvPr>
            <p:ph type="subTitle" idx="1"/>
          </p:nvPr>
        </p:nvSpPr>
        <p:spPr>
          <a:xfrm>
            <a:off x="1371599" y="6324600"/>
            <a:ext cx="6400801" cy="228600"/>
          </a:xfrm>
        </p:spPr>
        <p:txBody>
          <a:bodyPr>
            <a:normAutofit fontScale="32500" lnSpcReduction="20000"/>
          </a:bodyPr>
          <a:lstStyle/>
          <a:p>
            <a:endParaRPr lang="en-US" dirty="0"/>
          </a:p>
        </p:txBody>
      </p:sp>
      <p:pic>
        <p:nvPicPr>
          <p:cNvPr id="3074" name="Picture 2" descr="C:\Users\User\Downloads\10-2.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934199" cy="3886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ownloads\10-3.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1" y="685801"/>
            <a:ext cx="6705598"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581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40</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স্বাগতম </vt:lpstr>
      <vt:lpstr>পরিচিতি  মোঃশহীদুল্লাহ  সহ-সুপার  রহমতপুর দাখিল মাদ্রাসা  কুকুয়া,আমতলী,বরগুনা। </vt:lpstr>
      <vt:lpstr>PowerPoint Presentation</vt:lpstr>
      <vt:lpstr>শিখনফল  (১)হজরত ইবরাহিম আঃ এর জীবনী জানতে পারবে। (২)কোন বিষয় না জেনে তর্ক করা উচিত ন্য।   (৩)মুমিনদের প্রকৃত বন্দু আল্লাহ । </vt:lpstr>
      <vt:lpstr>قل ياهل الكتب تعالوا الي كلمة سواء بيننا و بيناكم الانعبد الا الله والانشرك به شيءا ولا ---------------------------------------------------وانتم تعمنون-</vt:lpstr>
      <vt:lpstr>সরল অনুবাদ ৬৪। তুমি বল! হে কিতাবিগন, আস সে কথায় যা আমাদের ও তোমাদের মধ্যে এক। যেন আমরা আল্লাহ ব্যতিত কারো ইবাদত না করি, কোন কিছুকে যেন তার সাথে শরিক না করি, আমাদের কেউ কাউকেও যেন আল্লাহ ব্যতিত রব হিসাবে গ্রহন না করি। যদি তারা মুখ ফিরিয়ে নেয় ,তবে বল তোমরা সাক্ষী থাক, অবশ্যই  আমরা মুসলিম।  ৬৭। ইবরাহিম আঃ ইয়াহুদিও ছিল না , খ্রিস্টানও ছিল না। সে ছিল একজন আত্মসমর্পনকারী এবং মুশরিকদের অন্তর ভুক্তছিল না। </vt:lpstr>
      <vt:lpstr>বাড়ীর কাজ ইবরাহিম আঃ কি ছিল  তা সুন্দর করে লিখে আনবে।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User</dc:creator>
  <cp:lastModifiedBy>Windows User</cp:lastModifiedBy>
  <cp:revision>15</cp:revision>
  <dcterms:created xsi:type="dcterms:W3CDTF">2006-08-16T00:00:00Z</dcterms:created>
  <dcterms:modified xsi:type="dcterms:W3CDTF">2020-06-30T03:51:13Z</dcterms:modified>
</cp:coreProperties>
</file>