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44FDE-3F8B-46E4-B805-9DF8DFF653B3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91D2-505E-4A4A-8ECE-71B66C771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73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4A91D2-505E-4A4A-8ECE-71B66C771C3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13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28E6058-0656-43D5-994B-76CBA92CD23B}" type="datetimeFigureOut">
              <a:rPr lang="en-GB" smtClean="0"/>
              <a:t>25/06/2020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EBE83D-8B3F-44AE-8CD6-0468C74AF866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3" t="2422" r="1748" b="4123"/>
          <a:stretch/>
        </p:blipFill>
        <p:spPr>
          <a:xfrm>
            <a:off x="520701" y="1384603"/>
            <a:ext cx="4076700" cy="4698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3" t="1370" r="5464" b="2740"/>
          <a:stretch/>
        </p:blipFill>
        <p:spPr>
          <a:xfrm>
            <a:off x="5257800" y="1546914"/>
            <a:ext cx="3365499" cy="454676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-18864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</a:t>
            </a:r>
            <a:r>
              <a:rPr lang="en-US" sz="8000" dirty="0" smtClean="0"/>
              <a:t> 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81803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51054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Bank 1--621x414.JPG"/>
          <p:cNvPicPr>
            <a:picLocks noChangeAspect="1"/>
          </p:cNvPicPr>
          <p:nvPr/>
        </p:nvPicPr>
        <p:blipFill rotWithShape="1">
          <a:blip r:embed="rId2"/>
          <a:srcRect t="18486"/>
          <a:stretch/>
        </p:blipFill>
        <p:spPr>
          <a:xfrm>
            <a:off x="1076620" y="1183042"/>
            <a:ext cx="6848179" cy="37215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5336232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গ্রাহক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কর্মকর্তার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লেনদেন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সংগঠিত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লেনদেনের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ক্রমাগত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111079"/>
            <a:ext cx="701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 </a:t>
            </a: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852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351331"/>
            <a:ext cx="8534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হিসাববিজ্ঞানে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প্রস্তুতের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1807724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247523" y="2438400"/>
            <a:ext cx="172077" cy="11058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1603" y="3544277"/>
            <a:ext cx="3613619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389091" y="3544277"/>
            <a:ext cx="51622" cy="12182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1" y="3586187"/>
            <a:ext cx="51622" cy="1214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4800599"/>
            <a:ext cx="16289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T-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5800" y="4800600"/>
            <a:ext cx="3733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</a:t>
            </a:r>
            <a:r>
              <a:rPr lang="en-US" sz="3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16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260445"/>
            <a:ext cx="8839199" cy="1219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‘T’-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ছক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হিসাবের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নাম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/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শিরোনাম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হিসাবের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কোড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নং</a:t>
            </a:r>
            <a:endParaRPr lang="en-US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                                                     </a:t>
            </a:r>
            <a:r>
              <a:rPr lang="en-US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1479645"/>
            <a:ext cx="10668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তারিখ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08093" y="1479645"/>
            <a:ext cx="1676587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বিবরন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1793" y="1479645"/>
            <a:ext cx="1247807" cy="6477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জাঃপৃঃ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131338" y="1479645"/>
            <a:ext cx="861398" cy="6477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টাকা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1479645"/>
            <a:ext cx="1094409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তারিখ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97507" y="1479645"/>
            <a:ext cx="1719977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বিবরন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82842" y="1479645"/>
            <a:ext cx="1280100" cy="6477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জাঃপৃঃ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88307" y="1479645"/>
            <a:ext cx="883691" cy="6477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টাকা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399" y="2127345"/>
            <a:ext cx="8840337" cy="46345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399" y="2590800"/>
            <a:ext cx="8840337" cy="7096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T’- </a:t>
            </a:r>
            <a:r>
              <a:rPr lang="en-US" sz="2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বৈশিষ্ট্যঃ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2399" y="3300484"/>
            <a:ext cx="8839199" cy="287171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charset="0"/>
              <a:buChar char="•"/>
            </a:pP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আটটি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pPr>
              <a:buFont typeface="Arial" charset="0"/>
              <a:buChar char="•"/>
            </a:pP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যোগফলের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</p:spTree>
    <p:extLst>
      <p:ext uri="{BB962C8B-B14F-4D97-AF65-F5344CB8AC3E}">
        <p14:creationId xmlns:p14="http://schemas.microsoft.com/office/powerpoint/2010/main" val="423472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6106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ছকের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হিসাবের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নাম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/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শিরোনাম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  <a:p>
            <a:pPr algn="ctr"/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হিসাবের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কোড</a:t>
            </a:r>
            <a:r>
              <a:rPr lang="en-US" sz="2400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 </a:t>
            </a:r>
            <a:r>
              <a:rPr lang="en-US" sz="2400" dirty="0" err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নং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399" y="3429000"/>
            <a:ext cx="8724332" cy="30469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কোড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নম্বর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তারিখ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জাবেদা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 )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টাকার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কলাম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পাশাপাশি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Arial" charset="0"/>
              <a:buChar char="•"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লেনদেন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লিপিবদ্ধের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</a:p>
          <a:p>
            <a:endParaRPr lang="en-US" sz="2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271019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’- </a:t>
            </a:r>
            <a:r>
              <a:rPr lang="en-US" sz="28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ছকের</a:t>
            </a:r>
            <a:r>
              <a:rPr lang="en-US" sz="2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1479645"/>
            <a:ext cx="1094409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তারিখ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507" y="1479645"/>
            <a:ext cx="1719977" cy="6477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বিবরন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82842" y="1479645"/>
            <a:ext cx="1280100" cy="6477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জাঃপৃঃ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399" y="2127345"/>
            <a:ext cx="8840337" cy="46345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88307" y="1479645"/>
            <a:ext cx="883691" cy="6477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টাকা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20820" y="1461627"/>
            <a:ext cx="1119118" cy="6477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ডেবিট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টাকা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8801" y="1461627"/>
            <a:ext cx="1119118" cy="6477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ক্রেডিট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</a:rPr>
              <a:t>টাকা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727210" y="1420931"/>
            <a:ext cx="2157481" cy="3238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জের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26073" y="1744781"/>
            <a:ext cx="1078740" cy="3825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ডেবিট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05951" y="1726763"/>
            <a:ext cx="1078740" cy="3825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</a:rPr>
              <a:t>ক্রেডিট</a:t>
            </a:r>
            <a:r>
              <a:rPr lang="en-US" sz="2000" b="1" dirty="0" smtClean="0">
                <a:solidFill>
                  <a:schemeClr val="bg1"/>
                </a:solidFill>
              </a:rPr>
              <a:t>  </a:t>
            </a:r>
            <a:endParaRPr lang="en-GB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29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" y="326442"/>
            <a:ext cx="8839200" cy="4616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916" y="1052359"/>
            <a:ext cx="822960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(A=L+E )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বিশ্লেষণের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খুব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2926377"/>
            <a:ext cx="457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7737" y="2967335"/>
            <a:ext cx="914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844497"/>
            <a:ext cx="4572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 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27737" y="3844878"/>
            <a:ext cx="9144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9690" y="2906110"/>
            <a:ext cx="26670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0" y="3890665"/>
            <a:ext cx="483108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আনয়ন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+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ব্যয়-উত্তোলন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   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13716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3844496"/>
            <a:ext cx="1219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0916" y="5056495"/>
            <a:ext cx="8634484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ছকটি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পাঁচ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83957" y="2895599"/>
            <a:ext cx="6858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 +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2800" y="3844498"/>
            <a:ext cx="6096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      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10200" y="3429000"/>
            <a:ext cx="1371600" cy="46166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" y="1969086"/>
            <a:ext cx="1569720" cy="70788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(A)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29840" y="1969558"/>
            <a:ext cx="912297" cy="70788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(L)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99760" y="2122974"/>
            <a:ext cx="260604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(E)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92080" y="2092195"/>
            <a:ext cx="4026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+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010103" y="2092196"/>
            <a:ext cx="4572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=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3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632881" y="2324100"/>
            <a:ext cx="3886200" cy="27432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28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090081" y="1400032"/>
            <a:ext cx="2819400" cy="9906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bg1"/>
                </a:solidFill>
              </a:rPr>
              <a:t>সম্পদ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Oval 5"/>
          <p:cNvSpPr/>
          <p:nvPr/>
        </p:nvSpPr>
        <p:spPr>
          <a:xfrm>
            <a:off x="6075529" y="2390632"/>
            <a:ext cx="2819400" cy="990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269544" y="2324100"/>
            <a:ext cx="2819400" cy="990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ব্যয়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804081" y="4572000"/>
            <a:ext cx="2819400" cy="9906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</a:t>
            </a:r>
            <a:endParaRPr lang="en-US" sz="28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376081" y="4572000"/>
            <a:ext cx="2819400" cy="9906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মালিকানা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স্বত্ব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069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381000"/>
            <a:ext cx="75438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  </a:t>
            </a:r>
            <a:endParaRPr lang="en-US" sz="28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214775"/>
            <a:ext cx="7848600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‘T’ ও ‘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চলমান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জের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‘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করেছি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নির্ধারন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ব্যতিত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endParaRPr lang="en-US" sz="16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দিককে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দিককে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আখ্যায়িত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দু’টি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হিসাবকে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নির্দেশনা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হিসাবের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বাম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ডান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ইহা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হিসাববিজ্ঞানের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1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  </a:t>
            </a:r>
            <a:endParaRPr lang="en-US" sz="1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115594"/>
            <a:ext cx="2971800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99993" y="4118222"/>
            <a:ext cx="2971800" cy="224676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20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>
              <a:buFont typeface="Arial" charset="0"/>
              <a:buChar char="•"/>
            </a:pP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972594" y="5181600"/>
            <a:ext cx="21328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8640" y="3171935"/>
            <a:ext cx="7833360" cy="40011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-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সার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সংক্ষেপ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দেখবো</a:t>
            </a:r>
            <a:r>
              <a:rPr lang="en-US" sz="2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6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752" y="1485481"/>
            <a:ext cx="864094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হিসাবের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‘T’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কলাম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?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64068" y="2188467"/>
            <a:ext cx="401589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খ) ৬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9019" y="2951972"/>
            <a:ext cx="4343400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1699" y="2922311"/>
            <a:ext cx="403826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752" y="3581400"/>
            <a:ext cx="8640941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ক্রমাগত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নীট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পরিমান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জানার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প্রস্তুত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8071" y="5373893"/>
            <a:ext cx="43434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খতিয়ান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9019" y="2180516"/>
            <a:ext cx="43434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(ক)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33600" y="877175"/>
            <a:ext cx="4975743" cy="407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68313" y="4700046"/>
            <a:ext cx="355069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(খ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071" y="4689982"/>
            <a:ext cx="4343400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জাবেদা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68313" y="5356441"/>
            <a:ext cx="355070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38304" y="140560"/>
            <a:ext cx="3288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28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673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7547" y="46041"/>
            <a:ext cx="1967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4765" y="1417051"/>
            <a:ext cx="650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সমীকরণের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---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6647" y="2104391"/>
            <a:ext cx="3328991" cy="73061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দায়+মালিকানা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33800" y="2084304"/>
            <a:ext cx="2237688" cy="8041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ii)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সম্পদ-মালিকানা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3306" y="2104391"/>
            <a:ext cx="2861515" cy="8255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iii)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+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4765" y="3584084"/>
            <a:ext cx="1614491" cy="47795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(ক)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805372" y="3593560"/>
            <a:ext cx="1943102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(গ) </a:t>
            </a:r>
            <a:r>
              <a:rPr lang="en-US" sz="2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6869924" y="3633413"/>
            <a:ext cx="2014769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(ঘ)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i,</a:t>
            </a:r>
            <a:r>
              <a:rPr lang="bn-BD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 ও iii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4960" y="4179401"/>
            <a:ext cx="6212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 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0696" y="4790559"/>
            <a:ext cx="3188208" cy="543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733800" y="4790559"/>
            <a:ext cx="2530522" cy="543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ii)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376985" y="4764177"/>
            <a:ext cx="2507708" cy="5698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iii)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পেলে</a:t>
            </a:r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4960" y="2950231"/>
            <a:ext cx="4722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2138" y="5470305"/>
            <a:ext cx="4123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24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158797" y="6079603"/>
            <a:ext cx="1614491" cy="42862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(ক)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533079" y="3593559"/>
            <a:ext cx="1771650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(খ)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</a:t>
            </a:r>
            <a:r>
              <a:rPr lang="bn-BD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086316" y="6029447"/>
            <a:ext cx="1798377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(ঘ)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 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661100" y="6021230"/>
            <a:ext cx="1614491" cy="428625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(খ)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iii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887550" y="6021230"/>
            <a:ext cx="2002924" cy="42862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(গ )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ii</a:t>
            </a:r>
            <a:r>
              <a:rPr lang="bn-BD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ও 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3451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056356" y="457200"/>
            <a:ext cx="3162300" cy="82241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43200" y="1752600"/>
            <a:ext cx="4038600" cy="266523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sz="200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sz="2000" smtClean="0">
              <a:latin typeface="NikoshBAN" pitchFamily="2" charset="0"/>
              <a:cs typeface="NikoshBAN" pitchFamily="2" charset="0"/>
            </a:endParaRPr>
          </a:p>
          <a:p>
            <a:pPr>
              <a:buFont typeface="Arial" panose="020B0604020202020204" pitchFamily="34" charset="0"/>
              <a:buNone/>
            </a:pPr>
            <a:endParaRPr lang="en-US" sz="2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256551"/>
            <a:ext cx="8686800" cy="1015663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ব্যাংকে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৫০০০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জমা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খুলেছো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দু’টি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“T”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চলমান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2846806" y="1743440"/>
            <a:ext cx="3581400" cy="144780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76955" y="3182520"/>
            <a:ext cx="2721102" cy="11945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86200" y="3235860"/>
            <a:ext cx="533400" cy="95073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61756" y="3303400"/>
            <a:ext cx="487680" cy="742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75003" y="3339891"/>
            <a:ext cx="457200" cy="74267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:</a:t>
            </a:r>
            <a:endParaRPr lang="en-US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6571" y="2324100"/>
            <a:ext cx="8637917" cy="3733800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en-US" sz="2400" b="1" dirty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মিজানুর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রশিদ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খান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করিমগঞ্জ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পাইলট</a:t>
            </a:r>
            <a:r>
              <a:rPr lang="en-US" sz="24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4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করিমগঞ্জ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 </a:t>
            </a:r>
            <a:r>
              <a:rPr lang="en-US" sz="24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কিশোরগঞ্জ</a:t>
            </a:r>
            <a:r>
              <a:rPr lang="en-US" sz="24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endParaRPr lang="en-US" sz="2400" b="1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07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762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7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300" y="2590800"/>
            <a:ext cx="67818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16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5.20231E-7 C -1.11111E-6 -0.03491 0.26701 -0.06196 0.59184 -0.06196 C 0.92639 -0.06196 1.1934 -0.03491 1.1934 -5.20231E-7 C 1.1934 0.03491 1.46024 0.06197 1.79497 0.06197 C 2.11979 0.06197 2.38681 0.03491 2.38681 -5.20231E-7 " pathEditMode="relative" rAng="0" ptsTypes="fffff">
                                      <p:cBhvr>
                                        <p:cTn id="24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34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4455" y="1219200"/>
            <a:ext cx="6705600" cy="43261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14400" y="6019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আর্থিক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2524" y="2286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  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7964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xplosion 1 3"/>
          <p:cNvSpPr/>
          <p:nvPr/>
        </p:nvSpPr>
        <p:spPr>
          <a:xfrm>
            <a:off x="1600200" y="11222"/>
            <a:ext cx="5867400" cy="1800553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69" y="2161462"/>
            <a:ext cx="8501062" cy="3886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52800" y="440011"/>
            <a:ext cx="2667000" cy="129266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6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chemeClr val="bg1"/>
              </a:solidFill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283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bg1"/>
                </a:solidFill>
                <a:latin typeface="NikoshBAN"/>
              </a:rPr>
              <a:t>হিসাব</a:t>
            </a:r>
            <a:r>
              <a:rPr lang="en-US" sz="6000" dirty="0" smtClean="0">
                <a:solidFill>
                  <a:schemeClr val="bg1"/>
                </a:solidFill>
                <a:latin typeface="NikoshBAN"/>
              </a:rPr>
              <a:t> </a:t>
            </a:r>
            <a:endParaRPr lang="en-GB" sz="6000" dirty="0">
              <a:solidFill>
                <a:schemeClr val="bg1"/>
              </a:solidFill>
              <a:latin typeface="NikoshBAN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আমাদের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আজকের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পাঠঃ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endParaRPr lang="en-GB" dirty="0">
              <a:solidFill>
                <a:schemeClr val="bg1"/>
              </a:solidFill>
              <a:latin typeface="NikoshB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429000"/>
            <a:ext cx="8229600" cy="2736304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বিষয়ঃ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হিসাব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বিজ্ঞান</a:t>
            </a:r>
            <a:endParaRPr lang="en-US" dirty="0" smtClean="0">
              <a:solidFill>
                <a:schemeClr val="bg1"/>
              </a:solidFill>
              <a:latin typeface="NikoshBAN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শ্রেণীঃ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নবম-দশম</a:t>
            </a:r>
            <a:endParaRPr lang="en-US" dirty="0" smtClean="0">
              <a:solidFill>
                <a:schemeClr val="bg1"/>
              </a:solidFill>
              <a:latin typeface="NikoshBAN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অধ্যায়ঃ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/>
              </a:rPr>
              <a:t>পঞ্চম</a:t>
            </a:r>
            <a:r>
              <a:rPr lang="en-US" dirty="0" smtClean="0">
                <a:solidFill>
                  <a:schemeClr val="bg1"/>
                </a:solidFill>
                <a:latin typeface="NikoshBAN"/>
              </a:rPr>
              <a:t> </a:t>
            </a:r>
            <a:endParaRPr lang="en-GB" dirty="0">
              <a:solidFill>
                <a:schemeClr val="bg1"/>
              </a:solidFill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44028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5616" y="476672"/>
            <a:ext cx="756084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শিখন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ফলঃ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endParaRPr lang="en-GB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15616" y="1348942"/>
            <a:ext cx="7560840" cy="50323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v"/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হিসাবের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ধারণা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ও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বৈশিষ্ট্য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ব্যাখ্যা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করতে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পারবে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হিসাবের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“ T ”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ছক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ও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চলমান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জের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ছক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ব্যবহার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করে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হিসাব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সংরক্ষণ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করতে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পারবে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হিসাব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সমীকরণ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অনুযায়ী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হিসাবের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শ্রেণী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বিভাগ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করতে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পারবে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।</a:t>
            </a:r>
          </a:p>
          <a:p>
            <a:pPr marL="571500" indent="-571500">
              <a:buFont typeface="Wingdings" pitchFamily="2" charset="2"/>
              <a:buChar char="v"/>
            </a:pP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দু’তরফা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দাখিলা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পদ্ধতি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অনুসরণ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করে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সংশ্লিষ্ট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হিসাবের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ডেবিট-ক্রেডিট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লিপিবদ্ধ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করতে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 </a:t>
            </a:r>
            <a:r>
              <a:rPr lang="en-US" sz="2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পারবে</a:t>
            </a:r>
            <a:r>
              <a:rPr 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/>
              </a:rPr>
              <a:t>। </a:t>
            </a:r>
            <a:endParaRPr lang="en-GB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/>
            </a:endParaRPr>
          </a:p>
        </p:txBody>
      </p:sp>
    </p:spTree>
    <p:extLst>
      <p:ext uri="{BB962C8B-B14F-4D97-AF65-F5344CB8AC3E}">
        <p14:creationId xmlns:p14="http://schemas.microsoft.com/office/powerpoint/2010/main" val="76299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6" b="20635"/>
          <a:stretch/>
        </p:blipFill>
        <p:spPr>
          <a:xfrm>
            <a:off x="266700" y="777580"/>
            <a:ext cx="8524875" cy="3810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30615" y="899500"/>
            <a:ext cx="45720" cy="36576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81200" y="98464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বোঝা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?    </a:t>
            </a:r>
            <a:endParaRPr lang="en-US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01552" y="4557100"/>
            <a:ext cx="3255169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?    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6088262"/>
            <a:ext cx="2357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6700" y="5191465"/>
            <a:ext cx="861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ছক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বিবরণী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যেখানে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খাতের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প্রকাশিত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হিসাব,বেতন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?     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81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2438400"/>
            <a:ext cx="7391400" cy="203132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জনাব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সাগর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একজন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চাকরির্জীবী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 ২০১৪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১৫,০০০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পুরাতন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আসাবাবপত্র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৩,০০০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গ্রহণ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৮,০০০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খাতে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৫,০০০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বিল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১,০০০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যাতায়াত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৫০০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;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চিকিৎসা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৩,০০০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সন্তানদের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পড়ালেখা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বাবদ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২,০০০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  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295400" y="4495800"/>
            <a:ext cx="723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= (১৫,০০০+৩,০০০+৫,০০০) = ২৩,০০০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flipH="1">
            <a:off x="990600" y="4953000"/>
            <a:ext cx="7680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 smtClean="0">
                <a:latin typeface="NikoshBAN" pitchFamily="2" charset="0"/>
                <a:cs typeface="NikoshBAN" pitchFamily="2" charset="0"/>
              </a:rPr>
              <a:t>মোট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</a:rPr>
              <a:t> : ( ৮,০০০+৫,০০০+ ১,০০০+ ৫০০+৩,০০০+২,০০০) =  ১৯,৫০০ </a:t>
            </a:r>
            <a:r>
              <a:rPr lang="en-US" sz="16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16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1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5000" y="57150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অবশিষ্ট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: (২৩,০০০-১৯,৫০০) = ৩,৫০০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টাকা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80160" y="1145590"/>
            <a:ext cx="739140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অন্যতম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নিরূপন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।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8500" y="2081838"/>
            <a:ext cx="40005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এখন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ঘটনা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dirty="0" err="1" smtClean="0">
                <a:latin typeface="NikoshBAN" pitchFamily="2" charset="0"/>
                <a:cs typeface="NikoshBAN" pitchFamily="2" charset="0"/>
              </a:rPr>
              <a:t>দেখি</a:t>
            </a:r>
            <a:r>
              <a:rPr lang="en-US" sz="2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25880" y="295656"/>
            <a:ext cx="7010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ব্যবসায়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অন্যতম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64712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2624" y="193515"/>
            <a:ext cx="8458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হিসাববিজ্ঞানে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অনুসরণ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-  </a:t>
            </a:r>
          </a:p>
        </p:txBody>
      </p:sp>
      <p:sp>
        <p:nvSpPr>
          <p:cNvPr id="5" name="Rectangle 4"/>
          <p:cNvSpPr/>
          <p:nvPr/>
        </p:nvSpPr>
        <p:spPr>
          <a:xfrm>
            <a:off x="2995824" y="731464"/>
            <a:ext cx="2819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নগদান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252624" y="1260314"/>
            <a:ext cx="2438400" cy="5334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ডেবিট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630" y="1793715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প্রাপ্তি</a:t>
            </a:r>
            <a:r>
              <a:rPr lang="en-US" b="1" dirty="0" smtClean="0">
                <a:solidFill>
                  <a:schemeClr val="bg1"/>
                </a:solidFill>
              </a:rPr>
              <a:t> 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72424" y="1260314"/>
            <a:ext cx="2438400" cy="5334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ক্রেডিট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</p:txBody>
      </p:sp>
      <p:sp>
        <p:nvSpPr>
          <p:cNvPr id="9" name="Rectangle 8"/>
          <p:cNvSpPr/>
          <p:nvPr/>
        </p:nvSpPr>
        <p:spPr>
          <a:xfrm>
            <a:off x="2602030" y="1793715"/>
            <a:ext cx="2055694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টাকা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09388" y="1793715"/>
            <a:ext cx="2438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প্রদান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5762" y="1793714"/>
            <a:ext cx="2202885" cy="710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</a:rPr>
              <a:t>টাকা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4824" y="4442878"/>
            <a:ext cx="2259559" cy="5383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২,০০০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76901" y="4006800"/>
            <a:ext cx="2259559" cy="43607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৫,০০০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82302" y="3617428"/>
            <a:ext cx="2259559" cy="39426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৫০০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909884" y="3153681"/>
            <a:ext cx="2259559" cy="4637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১,০০০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66952" y="2812782"/>
            <a:ext cx="2259559" cy="3252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৫,০০০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01072" y="2327115"/>
            <a:ext cx="2259559" cy="48797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৮,০০০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63630" y="3138049"/>
            <a:ext cx="2427877" cy="47937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ঋন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3632" y="2785382"/>
            <a:ext cx="2427877" cy="35266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আসবাবপত্র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বিক্রয়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63631" y="2335715"/>
            <a:ext cx="2447212" cy="46280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বেতন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প্রাপ্তি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567623" y="4914576"/>
            <a:ext cx="2104035" cy="491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67623" y="3646488"/>
            <a:ext cx="2046881" cy="36520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10843" y="3153681"/>
            <a:ext cx="2046881" cy="46374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৫,০০০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89519" y="2798522"/>
            <a:ext cx="2046881" cy="35515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৩,০০০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591509" y="2324057"/>
            <a:ext cx="2046881" cy="4910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১৫,০০০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64268" y="4954936"/>
            <a:ext cx="2271494" cy="479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 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636400" y="4461180"/>
            <a:ext cx="2271494" cy="4793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পড়ালেখা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627301" y="3963499"/>
            <a:ext cx="2271494" cy="47937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চিকিৎসা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05407" y="3532310"/>
            <a:ext cx="2271494" cy="47937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যাতায়াত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627302" y="3138049"/>
            <a:ext cx="2271494" cy="47937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গ্যাস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ৎ 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বিল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627302" y="2702071"/>
            <a:ext cx="2271494" cy="4793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খাদ্য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19055" y="2335714"/>
            <a:ext cx="2271494" cy="4793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27236" y="3617428"/>
            <a:ext cx="2497541" cy="39426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610843" y="4006436"/>
            <a:ext cx="2003661" cy="43644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27236" y="4015859"/>
            <a:ext cx="2483607" cy="46171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555112" y="4442878"/>
            <a:ext cx="2102612" cy="4793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17002" y="4477571"/>
            <a:ext cx="2427875" cy="47937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866952" y="4977688"/>
            <a:ext cx="2143408" cy="479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৩,৫০০</a:t>
            </a:r>
            <a:endParaRPr lang="en-US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26100" y="4971860"/>
            <a:ext cx="2461145" cy="433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1030" y="5426548"/>
            <a:ext cx="2461145" cy="47897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87245" y="5434316"/>
            <a:ext cx="2104035" cy="47120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২৩,০০০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4638390" y="5414484"/>
            <a:ext cx="2292819" cy="4910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901072" y="5426549"/>
            <a:ext cx="2104035" cy="49103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b="1" dirty="0" smtClean="0">
                <a:solidFill>
                  <a:schemeClr val="bg1"/>
                </a:solidFill>
              </a:rPr>
              <a:t>২৩,০০০ 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0" y="5917584"/>
            <a:ext cx="8898626" cy="7802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সম্পদ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দায়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রেভিনিউ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স্বত্বাধিকারের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এরুপ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পৃথক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ছক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উদ্বৃত্ত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90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7" fill="hold">
                      <p:stCondLst>
                        <p:cond delay="indefinite"/>
                      </p:stCondLst>
                      <p:childTnLst>
                        <p:par>
                          <p:cTn id="648" fill="hold">
                            <p:stCondLst>
                              <p:cond delay="0"/>
                            </p:stCondLst>
                            <p:childTnLst>
                              <p:par>
                                <p:cTn id="6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970</Words>
  <Application>Microsoft Office PowerPoint</Application>
  <PresentationFormat>On-screen Show (4:3)</PresentationFormat>
  <Paragraphs>191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Apex</vt:lpstr>
      <vt:lpstr>PowerPoint Presentation</vt:lpstr>
      <vt:lpstr>পরিচিতি:</vt:lpstr>
      <vt:lpstr>PowerPoint Presentation</vt:lpstr>
      <vt:lpstr>PowerPoint Presentation</vt:lpstr>
      <vt:lpstr>হিসাব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R Khan</dc:creator>
  <cp:lastModifiedBy>M R Khan</cp:lastModifiedBy>
  <cp:revision>13</cp:revision>
  <dcterms:created xsi:type="dcterms:W3CDTF">2020-06-25T11:36:07Z</dcterms:created>
  <dcterms:modified xsi:type="dcterms:W3CDTF">2020-06-25T12:20:26Z</dcterms:modified>
</cp:coreProperties>
</file>