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T" initials="A" lastIdx="1" clrIdx="0">
    <p:extLst>
      <p:ext uri="{19B8F6BF-5375-455C-9EA6-DF929625EA0E}">
        <p15:presenceInfo xmlns:p15="http://schemas.microsoft.com/office/powerpoint/2012/main" userId="AC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A5848-069C-405E-927D-AC8A4FB5164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A39C7-28CB-41CA-98F1-290E465ABD4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পশু-পাখি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ACD03D-A665-4AE8-ACDF-D30FE132F517}" type="parTrans" cxnId="{DFF96A2C-0FFA-4946-8F49-53E2AEDC2C64}">
      <dgm:prSet/>
      <dgm:spPr/>
      <dgm:t>
        <a:bodyPr/>
        <a:lstStyle/>
        <a:p>
          <a:endParaRPr lang="en-US"/>
        </a:p>
      </dgm:t>
    </dgm:pt>
    <dgm:pt modelId="{DEC9A7A8-9E73-4D23-AB10-C4B80588BECB}" type="sibTrans" cxnId="{DFF96A2C-0FFA-4946-8F49-53E2AEDC2C64}">
      <dgm:prSet/>
      <dgm:spPr/>
      <dgm:t>
        <a:bodyPr/>
        <a:lstStyle/>
        <a:p>
          <a:endParaRPr lang="en-US"/>
        </a:p>
      </dgm:t>
    </dgm:pt>
    <dgm:pt modelId="{793868D9-AE8D-462A-9DE8-FA3F22B1E0C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B0CB21-BDC4-4E0C-8406-1FFE241422C0}" type="parTrans" cxnId="{1FB10833-DA1D-4C07-A314-557700F45C32}">
      <dgm:prSet/>
      <dgm:spPr/>
      <dgm:t>
        <a:bodyPr/>
        <a:lstStyle/>
        <a:p>
          <a:endParaRPr lang="en-US"/>
        </a:p>
      </dgm:t>
    </dgm:pt>
    <dgm:pt modelId="{4B285A53-A08D-44B6-81CF-9BE3BD0750FA}" type="sibTrans" cxnId="{1FB10833-DA1D-4C07-A314-557700F45C32}">
      <dgm:prSet/>
      <dgm:spPr/>
      <dgm:t>
        <a:bodyPr/>
        <a:lstStyle/>
        <a:p>
          <a:endParaRPr lang="en-US"/>
        </a:p>
      </dgm:t>
    </dgm:pt>
    <dgm:pt modelId="{4DEADBD2-D31E-4728-81EC-0687ACA9EEF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51E37C-DD1A-4A1B-8B01-77322A4C73F8}" type="parTrans" cxnId="{8345914C-551B-466F-B2F6-9490084BCBA4}">
      <dgm:prSet/>
      <dgm:spPr/>
      <dgm:t>
        <a:bodyPr/>
        <a:lstStyle/>
        <a:p>
          <a:endParaRPr lang="en-US"/>
        </a:p>
      </dgm:t>
    </dgm:pt>
    <dgm:pt modelId="{C6569802-C018-444B-BFC7-4E3056D05D29}" type="sibTrans" cxnId="{8345914C-551B-466F-B2F6-9490084BCBA4}">
      <dgm:prSet/>
      <dgm:spPr/>
      <dgm:t>
        <a:bodyPr/>
        <a:lstStyle/>
        <a:p>
          <a:endParaRPr lang="en-US"/>
        </a:p>
      </dgm:t>
    </dgm:pt>
    <dgm:pt modelId="{C092330F-7954-49F5-A4E8-7C982F39502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পাখির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DB6042-F263-44ED-B580-77D9C2071A1B}" type="parTrans" cxnId="{6D7B6743-2A62-46FA-B8B9-14013B8D0F39}">
      <dgm:prSet/>
      <dgm:spPr/>
      <dgm:t>
        <a:bodyPr/>
        <a:lstStyle/>
        <a:p>
          <a:endParaRPr lang="en-US"/>
        </a:p>
      </dgm:t>
    </dgm:pt>
    <dgm:pt modelId="{F8B5113C-F041-4B3A-9A18-D80BE4816F44}" type="sibTrans" cxnId="{6D7B6743-2A62-46FA-B8B9-14013B8D0F39}">
      <dgm:prSet/>
      <dgm:spPr/>
      <dgm:t>
        <a:bodyPr/>
        <a:lstStyle/>
        <a:p>
          <a:endParaRPr lang="en-US"/>
        </a:p>
      </dgm:t>
    </dgm:pt>
    <dgm:pt modelId="{B061B71D-D7B0-41DE-9126-EC1F4B18846F}" type="pres">
      <dgm:prSet presAssocID="{791A5848-069C-405E-927D-AC8A4FB516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B9963-8894-4676-8BF9-2AD24B392053}" type="pres">
      <dgm:prSet presAssocID="{109A39C7-28CB-41CA-98F1-290E465ABD43}" presName="centerShape" presStyleLbl="node0" presStyleIdx="0" presStyleCnt="1"/>
      <dgm:spPr/>
      <dgm:t>
        <a:bodyPr/>
        <a:lstStyle/>
        <a:p>
          <a:endParaRPr lang="en-US"/>
        </a:p>
      </dgm:t>
    </dgm:pt>
    <dgm:pt modelId="{B790AF1F-3060-4552-A211-A6CD2C308F96}" type="pres">
      <dgm:prSet presAssocID="{0CB0CB21-BDC4-4E0C-8406-1FFE241422C0}" presName="Name9" presStyleLbl="parChTrans1D2" presStyleIdx="0" presStyleCnt="3"/>
      <dgm:spPr/>
      <dgm:t>
        <a:bodyPr/>
        <a:lstStyle/>
        <a:p>
          <a:endParaRPr lang="en-US"/>
        </a:p>
      </dgm:t>
    </dgm:pt>
    <dgm:pt modelId="{28DB9DF6-A3F0-4E3A-8740-AF12F1CB6E32}" type="pres">
      <dgm:prSet presAssocID="{0CB0CB21-BDC4-4E0C-8406-1FFE241422C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4DDB99A-DC6A-4E78-8726-6E5E407DE023}" type="pres">
      <dgm:prSet presAssocID="{793868D9-AE8D-462A-9DE8-FA3F22B1E0C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F6DF0-7B9E-4039-B38F-BCB8CFB24C21}" type="pres">
      <dgm:prSet presAssocID="{7A51E37C-DD1A-4A1B-8B01-77322A4C73F8}" presName="Name9" presStyleLbl="parChTrans1D2" presStyleIdx="1" presStyleCnt="3"/>
      <dgm:spPr/>
      <dgm:t>
        <a:bodyPr/>
        <a:lstStyle/>
        <a:p>
          <a:endParaRPr lang="en-US"/>
        </a:p>
      </dgm:t>
    </dgm:pt>
    <dgm:pt modelId="{D9E85E6C-9024-4A00-969D-D3DC9761A06B}" type="pres">
      <dgm:prSet presAssocID="{7A51E37C-DD1A-4A1B-8B01-77322A4C73F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97437DD-E3BD-4CF1-98CA-C8D816CF97B4}" type="pres">
      <dgm:prSet presAssocID="{4DEADBD2-D31E-4728-81EC-0687ACA9EE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9A08F-9A45-48DD-A1E1-A177774E5D34}" type="pres">
      <dgm:prSet presAssocID="{D2DB6042-F263-44ED-B580-77D9C2071A1B}" presName="Name9" presStyleLbl="parChTrans1D2" presStyleIdx="2" presStyleCnt="3"/>
      <dgm:spPr/>
      <dgm:t>
        <a:bodyPr/>
        <a:lstStyle/>
        <a:p>
          <a:endParaRPr lang="en-US"/>
        </a:p>
      </dgm:t>
    </dgm:pt>
    <dgm:pt modelId="{891E7AE6-C44B-44C0-880B-572F44061463}" type="pres">
      <dgm:prSet presAssocID="{D2DB6042-F263-44ED-B580-77D9C2071A1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B886270-FD42-4A1B-BE42-17A1E22567A8}" type="pres">
      <dgm:prSet presAssocID="{C092330F-7954-49F5-A4E8-7C982F3950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64835-5B15-4043-8691-B2803D27CF32}" type="presOf" srcId="{0CB0CB21-BDC4-4E0C-8406-1FFE241422C0}" destId="{B790AF1F-3060-4552-A211-A6CD2C308F96}" srcOrd="0" destOrd="0" presId="urn:microsoft.com/office/officeart/2005/8/layout/radial1"/>
    <dgm:cxn modelId="{8345914C-551B-466F-B2F6-9490084BCBA4}" srcId="{109A39C7-28CB-41CA-98F1-290E465ABD43}" destId="{4DEADBD2-D31E-4728-81EC-0687ACA9EEFB}" srcOrd="1" destOrd="0" parTransId="{7A51E37C-DD1A-4A1B-8B01-77322A4C73F8}" sibTransId="{C6569802-C018-444B-BFC7-4E3056D05D29}"/>
    <dgm:cxn modelId="{EFB26A5D-DA45-40A8-AD32-236D5FD14020}" type="presOf" srcId="{793868D9-AE8D-462A-9DE8-FA3F22B1E0CE}" destId="{74DDB99A-DC6A-4E78-8726-6E5E407DE023}" srcOrd="0" destOrd="0" presId="urn:microsoft.com/office/officeart/2005/8/layout/radial1"/>
    <dgm:cxn modelId="{F5F02568-1E79-4E1F-916F-3F85C949EED1}" type="presOf" srcId="{791A5848-069C-405E-927D-AC8A4FB5164E}" destId="{B061B71D-D7B0-41DE-9126-EC1F4B18846F}" srcOrd="0" destOrd="0" presId="urn:microsoft.com/office/officeart/2005/8/layout/radial1"/>
    <dgm:cxn modelId="{0CD7C19E-1885-4768-8EAF-AD0496E393E5}" type="presOf" srcId="{7A51E37C-DD1A-4A1B-8B01-77322A4C73F8}" destId="{D9E85E6C-9024-4A00-969D-D3DC9761A06B}" srcOrd="1" destOrd="0" presId="urn:microsoft.com/office/officeart/2005/8/layout/radial1"/>
    <dgm:cxn modelId="{1FB10833-DA1D-4C07-A314-557700F45C32}" srcId="{109A39C7-28CB-41CA-98F1-290E465ABD43}" destId="{793868D9-AE8D-462A-9DE8-FA3F22B1E0CE}" srcOrd="0" destOrd="0" parTransId="{0CB0CB21-BDC4-4E0C-8406-1FFE241422C0}" sibTransId="{4B285A53-A08D-44B6-81CF-9BE3BD0750FA}"/>
    <dgm:cxn modelId="{E1DA3E86-70B3-4F23-BE52-157FEAA424D7}" type="presOf" srcId="{C092330F-7954-49F5-A4E8-7C982F395027}" destId="{3B886270-FD42-4A1B-BE42-17A1E22567A8}" srcOrd="0" destOrd="0" presId="urn:microsoft.com/office/officeart/2005/8/layout/radial1"/>
    <dgm:cxn modelId="{A28FE5B3-01E6-47C4-9D7D-BDB968B8B518}" type="presOf" srcId="{4DEADBD2-D31E-4728-81EC-0687ACA9EEFB}" destId="{C97437DD-E3BD-4CF1-98CA-C8D816CF97B4}" srcOrd="0" destOrd="0" presId="urn:microsoft.com/office/officeart/2005/8/layout/radial1"/>
    <dgm:cxn modelId="{AAB4296E-3602-46BE-94E3-58B7F92CC74B}" type="presOf" srcId="{7A51E37C-DD1A-4A1B-8B01-77322A4C73F8}" destId="{99DF6DF0-7B9E-4039-B38F-BCB8CFB24C21}" srcOrd="0" destOrd="0" presId="urn:microsoft.com/office/officeart/2005/8/layout/radial1"/>
    <dgm:cxn modelId="{DFF96A2C-0FFA-4946-8F49-53E2AEDC2C64}" srcId="{791A5848-069C-405E-927D-AC8A4FB5164E}" destId="{109A39C7-28CB-41CA-98F1-290E465ABD43}" srcOrd="0" destOrd="0" parTransId="{9EACD03D-A665-4AE8-ACDF-D30FE132F517}" sibTransId="{DEC9A7A8-9E73-4D23-AB10-C4B80588BECB}"/>
    <dgm:cxn modelId="{4D531B4A-886C-4A51-BA4A-8FA9D6F12F1E}" type="presOf" srcId="{109A39C7-28CB-41CA-98F1-290E465ABD43}" destId="{21CB9963-8894-4676-8BF9-2AD24B392053}" srcOrd="0" destOrd="0" presId="urn:microsoft.com/office/officeart/2005/8/layout/radial1"/>
    <dgm:cxn modelId="{A2B928C9-BAD5-479A-B15D-78034A31BD8F}" type="presOf" srcId="{D2DB6042-F263-44ED-B580-77D9C2071A1B}" destId="{ECB9A08F-9A45-48DD-A1E1-A177774E5D34}" srcOrd="0" destOrd="0" presId="urn:microsoft.com/office/officeart/2005/8/layout/radial1"/>
    <dgm:cxn modelId="{3D72D975-0A05-4D41-A0E6-9E7ECFC8AAFE}" type="presOf" srcId="{0CB0CB21-BDC4-4E0C-8406-1FFE241422C0}" destId="{28DB9DF6-A3F0-4E3A-8740-AF12F1CB6E32}" srcOrd="1" destOrd="0" presId="urn:microsoft.com/office/officeart/2005/8/layout/radial1"/>
    <dgm:cxn modelId="{6D7B6743-2A62-46FA-B8B9-14013B8D0F39}" srcId="{109A39C7-28CB-41CA-98F1-290E465ABD43}" destId="{C092330F-7954-49F5-A4E8-7C982F395027}" srcOrd="2" destOrd="0" parTransId="{D2DB6042-F263-44ED-B580-77D9C2071A1B}" sibTransId="{F8B5113C-F041-4B3A-9A18-D80BE4816F44}"/>
    <dgm:cxn modelId="{488DFE2D-3DB0-4E1D-8CC8-597D1668C7C0}" type="presOf" srcId="{D2DB6042-F263-44ED-B580-77D9C2071A1B}" destId="{891E7AE6-C44B-44C0-880B-572F44061463}" srcOrd="1" destOrd="0" presId="urn:microsoft.com/office/officeart/2005/8/layout/radial1"/>
    <dgm:cxn modelId="{D610F85B-72C7-4095-A9D1-02F71F47184A}" type="presParOf" srcId="{B061B71D-D7B0-41DE-9126-EC1F4B18846F}" destId="{21CB9963-8894-4676-8BF9-2AD24B392053}" srcOrd="0" destOrd="0" presId="urn:microsoft.com/office/officeart/2005/8/layout/radial1"/>
    <dgm:cxn modelId="{82579661-03C5-4217-834A-4B6390CE2626}" type="presParOf" srcId="{B061B71D-D7B0-41DE-9126-EC1F4B18846F}" destId="{B790AF1F-3060-4552-A211-A6CD2C308F96}" srcOrd="1" destOrd="0" presId="urn:microsoft.com/office/officeart/2005/8/layout/radial1"/>
    <dgm:cxn modelId="{A4A5013C-E2F6-4A3B-B6E5-93660A78FAFD}" type="presParOf" srcId="{B790AF1F-3060-4552-A211-A6CD2C308F96}" destId="{28DB9DF6-A3F0-4E3A-8740-AF12F1CB6E32}" srcOrd="0" destOrd="0" presId="urn:microsoft.com/office/officeart/2005/8/layout/radial1"/>
    <dgm:cxn modelId="{C5FE90EC-12DB-4ADC-B07D-FFCEB353FD25}" type="presParOf" srcId="{B061B71D-D7B0-41DE-9126-EC1F4B18846F}" destId="{74DDB99A-DC6A-4E78-8726-6E5E407DE023}" srcOrd="2" destOrd="0" presId="urn:microsoft.com/office/officeart/2005/8/layout/radial1"/>
    <dgm:cxn modelId="{8B0C47B4-FEC7-4DB5-B17C-E9A5EAE6FFCE}" type="presParOf" srcId="{B061B71D-D7B0-41DE-9126-EC1F4B18846F}" destId="{99DF6DF0-7B9E-4039-B38F-BCB8CFB24C21}" srcOrd="3" destOrd="0" presId="urn:microsoft.com/office/officeart/2005/8/layout/radial1"/>
    <dgm:cxn modelId="{79C2681F-F916-4A77-9EA1-72425DC11C48}" type="presParOf" srcId="{99DF6DF0-7B9E-4039-B38F-BCB8CFB24C21}" destId="{D9E85E6C-9024-4A00-969D-D3DC9761A06B}" srcOrd="0" destOrd="0" presId="urn:microsoft.com/office/officeart/2005/8/layout/radial1"/>
    <dgm:cxn modelId="{BD370267-8B82-4482-8B23-F12C3554F59D}" type="presParOf" srcId="{B061B71D-D7B0-41DE-9126-EC1F4B18846F}" destId="{C97437DD-E3BD-4CF1-98CA-C8D816CF97B4}" srcOrd="4" destOrd="0" presId="urn:microsoft.com/office/officeart/2005/8/layout/radial1"/>
    <dgm:cxn modelId="{73B1B340-3371-43FF-B5EB-EE0BC71EF258}" type="presParOf" srcId="{B061B71D-D7B0-41DE-9126-EC1F4B18846F}" destId="{ECB9A08F-9A45-48DD-A1E1-A177774E5D34}" srcOrd="5" destOrd="0" presId="urn:microsoft.com/office/officeart/2005/8/layout/radial1"/>
    <dgm:cxn modelId="{5C19B4D5-D820-45FF-84EB-45A6671011C0}" type="presParOf" srcId="{ECB9A08F-9A45-48DD-A1E1-A177774E5D34}" destId="{891E7AE6-C44B-44C0-880B-572F44061463}" srcOrd="0" destOrd="0" presId="urn:microsoft.com/office/officeart/2005/8/layout/radial1"/>
    <dgm:cxn modelId="{C0F3B379-A2D3-4991-B53E-39339B06AD65}" type="presParOf" srcId="{B061B71D-D7B0-41DE-9126-EC1F4B18846F}" destId="{3B886270-FD42-4A1B-BE42-17A1E22567A8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B9963-8894-4676-8BF9-2AD24B392053}">
      <dsp:nvSpPr>
        <dsp:cNvPr id="0" name=""/>
        <dsp:cNvSpPr/>
      </dsp:nvSpPr>
      <dsp:spPr>
        <a:xfrm>
          <a:off x="3154381" y="2392092"/>
          <a:ext cx="1819237" cy="181923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পশু-পাখি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0802" y="2658513"/>
        <a:ext cx="1286395" cy="1286395"/>
      </dsp:txXfrm>
    </dsp:sp>
    <dsp:sp modelId="{B790AF1F-3060-4552-A211-A6CD2C308F96}">
      <dsp:nvSpPr>
        <dsp:cNvPr id="0" name=""/>
        <dsp:cNvSpPr/>
      </dsp:nvSpPr>
      <dsp:spPr>
        <a:xfrm rot="16200000">
          <a:off x="3788862" y="2096811"/>
          <a:ext cx="55027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50275" y="20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0243" y="2103198"/>
        <a:ext cx="27513" cy="27513"/>
      </dsp:txXfrm>
    </dsp:sp>
    <dsp:sp modelId="{74DDB99A-DC6A-4E78-8726-6E5E407DE023}">
      <dsp:nvSpPr>
        <dsp:cNvPr id="0" name=""/>
        <dsp:cNvSpPr/>
      </dsp:nvSpPr>
      <dsp:spPr>
        <a:xfrm>
          <a:off x="3154381" y="22579"/>
          <a:ext cx="1819237" cy="181923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0802" y="289000"/>
        <a:ext cx="1286395" cy="1286395"/>
      </dsp:txXfrm>
    </dsp:sp>
    <dsp:sp modelId="{99DF6DF0-7B9E-4039-B38F-BCB8CFB24C21}">
      <dsp:nvSpPr>
        <dsp:cNvPr id="0" name=""/>
        <dsp:cNvSpPr/>
      </dsp:nvSpPr>
      <dsp:spPr>
        <a:xfrm rot="1800000">
          <a:off x="4814891" y="3873946"/>
          <a:ext cx="55027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50275" y="20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6272" y="3880333"/>
        <a:ext cx="27513" cy="27513"/>
      </dsp:txXfrm>
    </dsp:sp>
    <dsp:sp modelId="{C97437DD-E3BD-4CF1-98CA-C8D816CF97B4}">
      <dsp:nvSpPr>
        <dsp:cNvPr id="0" name=""/>
        <dsp:cNvSpPr/>
      </dsp:nvSpPr>
      <dsp:spPr>
        <a:xfrm>
          <a:off x="5206439" y="3576849"/>
          <a:ext cx="1819237" cy="181923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2860" y="3843270"/>
        <a:ext cx="1286395" cy="1286395"/>
      </dsp:txXfrm>
    </dsp:sp>
    <dsp:sp modelId="{ECB9A08F-9A45-48DD-A1E1-A177774E5D34}">
      <dsp:nvSpPr>
        <dsp:cNvPr id="0" name=""/>
        <dsp:cNvSpPr/>
      </dsp:nvSpPr>
      <dsp:spPr>
        <a:xfrm rot="9000000">
          <a:off x="2762832" y="3873946"/>
          <a:ext cx="55027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550275" y="20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24213" y="3880333"/>
        <a:ext cx="27513" cy="27513"/>
      </dsp:txXfrm>
    </dsp:sp>
    <dsp:sp modelId="{3B886270-FD42-4A1B-BE42-17A1E22567A8}">
      <dsp:nvSpPr>
        <dsp:cNvPr id="0" name=""/>
        <dsp:cNvSpPr/>
      </dsp:nvSpPr>
      <dsp:spPr>
        <a:xfrm>
          <a:off x="1102322" y="3576849"/>
          <a:ext cx="1819237" cy="1819237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পাখির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সৎকার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68743" y="3843270"/>
        <a:ext cx="1286395" cy="1286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4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9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1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4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45B9-E959-47A2-8A16-0A1064B733E9}" type="datetimeFigureOut">
              <a:rPr lang="en-US" smtClean="0"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4B8A-7014-4023-A438-48242F13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mdadmegh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730" y="0"/>
            <a:ext cx="13349356" cy="6718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95413"/>
            <a:ext cx="4810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470991" y="0"/>
            <a:ext cx="13349356" cy="6718852"/>
            <a:chOff x="-1470991" y="0"/>
            <a:chExt cx="13349356" cy="67188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0991" y="0"/>
              <a:ext cx="13349356" cy="67188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66261" y="5395413"/>
              <a:ext cx="48105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80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972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1293" y="716940"/>
            <a:ext cx="6884093" cy="4389403"/>
            <a:chOff x="-889347" y="2819400"/>
            <a:chExt cx="6884093" cy="4648200"/>
          </a:xfrm>
        </p:grpSpPr>
        <p:pic>
          <p:nvPicPr>
            <p:cNvPr id="3" name="Picture 2" descr="4444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89347" y="2819400"/>
              <a:ext cx="6884093" cy="4648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Multiply 3"/>
            <p:cNvSpPr/>
            <p:nvPr/>
          </p:nvSpPr>
          <p:spPr>
            <a:xfrm rot="19800000">
              <a:off x="526005" y="4528401"/>
              <a:ext cx="2442894" cy="2758305"/>
            </a:xfrm>
            <a:prstGeom prst="mathMultiply">
              <a:avLst>
                <a:gd name="adj1" fmla="val 983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26364" y="5371760"/>
            <a:ext cx="67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যত্রতত্র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64" y="619531"/>
            <a:ext cx="6992950" cy="4752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46783" y="5264037"/>
            <a:ext cx="489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osu-11.jpg"/>
          <p:cNvPicPr>
            <a:picLocks noChangeAspect="1"/>
          </p:cNvPicPr>
          <p:nvPr/>
        </p:nvPicPr>
        <p:blipFill>
          <a:blip r:embed="rId4"/>
          <a:srcRect l="22201" t="21134"/>
          <a:stretch>
            <a:fillRect/>
          </a:stretch>
        </p:blipFill>
        <p:spPr>
          <a:xfrm>
            <a:off x="2056863" y="598958"/>
            <a:ext cx="6938521" cy="477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66957" y="5392332"/>
            <a:ext cx="758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ডিডিটি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6957" y="0"/>
            <a:ext cx="65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3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1378226"/>
            <a:ext cx="9528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১।মৃত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ডিডিটি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4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1583" y="397565"/>
            <a:ext cx="474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08" y="189436"/>
            <a:ext cx="4000414" cy="1540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36035" y="189436"/>
            <a:ext cx="2841556" cy="154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27" y="1938377"/>
            <a:ext cx="5757886" cy="3581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56813" y="5816664"/>
            <a:ext cx="772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86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748" y="1577009"/>
            <a:ext cx="8309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জনসচেতনতা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391354" y="1811733"/>
            <a:ext cx="8501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9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9530" y="1762538"/>
            <a:ext cx="70766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ডিডিটি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ব্লিচিং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পাউডার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৪।মহামারী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2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659" y="2447779"/>
            <a:ext cx="5809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8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5139"/>
            <a:ext cx="4038600" cy="250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Email: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hlinkClick r:id="rId2"/>
              </a:rPr>
              <a:t>amdadmegh@gmail.com</a:t>
            </a:r>
            <a:endParaRPr lang="en-US" sz="20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: 01723675175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3811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161" y="301799"/>
            <a:ext cx="238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1570" y="301799"/>
            <a:ext cx="238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570" y="1387662"/>
            <a:ext cx="2382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79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514"/>
            <a:ext cx="3936011" cy="2713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84" y="271182"/>
            <a:ext cx="3907316" cy="2755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1374"/>
            <a:ext cx="3810000" cy="2596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3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57350"/>
            <a:ext cx="4038600" cy="2686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3965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1228" y="332277"/>
            <a:ext cx="8417011" cy="5943600"/>
            <a:chOff x="457200" y="228600"/>
            <a:chExt cx="8417011" cy="6629400"/>
          </a:xfrm>
        </p:grpSpPr>
        <p:pic>
          <p:nvPicPr>
            <p:cNvPr id="3" name="Picture 2" descr="3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810000"/>
              <a:ext cx="3778770" cy="2895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 descr="posu-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886200"/>
              <a:ext cx="3921211" cy="2971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228600"/>
              <a:ext cx="3907436" cy="30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 descr="dead-fish-near-the-fish-pools-of-kibbutz-maagan-michael-in-israel-B3K94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457200"/>
              <a:ext cx="3835400" cy="29964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832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539" y="1895061"/>
            <a:ext cx="495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24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2" y="848139"/>
            <a:ext cx="115426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56309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46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348" y="1020417"/>
            <a:ext cx="437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21" y="120720"/>
            <a:ext cx="3337392" cy="1877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0720"/>
            <a:ext cx="3337392" cy="1877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56" y="1998004"/>
            <a:ext cx="6629400" cy="434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47215" y="6273225"/>
            <a:ext cx="761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3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256" y="1998004"/>
            <a:ext cx="6629400" cy="4326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32848" y="6273224"/>
            <a:ext cx="857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ডিডিটি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7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548" y="1510748"/>
            <a:ext cx="9925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১।মৃত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47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238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19</cp:revision>
  <dcterms:created xsi:type="dcterms:W3CDTF">2020-06-28T09:27:03Z</dcterms:created>
  <dcterms:modified xsi:type="dcterms:W3CDTF">2020-06-30T13:52:02Z</dcterms:modified>
</cp:coreProperties>
</file>