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68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7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588" y="6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6492219" y="3810001"/>
            <a:ext cx="4480583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6492241" y="3897010"/>
            <a:ext cx="448056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6492241" y="4115167"/>
            <a:ext cx="448056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6492240" y="4164403"/>
            <a:ext cx="2359152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6492240" y="4199572"/>
            <a:ext cx="2359152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6492240" y="3962400"/>
            <a:ext cx="3675888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8851808" y="4060983"/>
            <a:ext cx="192024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09728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09728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7696861" y="3643090"/>
            <a:ext cx="327594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09728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8640" y="2401888"/>
            <a:ext cx="1014984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8640" y="3899938"/>
            <a:ext cx="59436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046720" y="4206240"/>
            <a:ext cx="115214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6492240" y="4205288"/>
            <a:ext cx="15544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9984106" y="1136"/>
            <a:ext cx="897254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38160" y="1143000"/>
            <a:ext cx="2286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143000"/>
            <a:ext cx="749808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7220" y="5349903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57200" y="4853412"/>
            <a:ext cx="1014984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1014984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875520" y="6473952"/>
            <a:ext cx="91074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297680" y="76201"/>
            <a:ext cx="347472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9875520" y="6473952"/>
            <a:ext cx="91074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7220" y="3444903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1014984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6570" y="2947086"/>
            <a:ext cx="1042416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62102" y="457200"/>
            <a:ext cx="1042416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65760" y="1600200"/>
            <a:ext cx="5029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577840" y="1600200"/>
            <a:ext cx="521208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65760" y="5410200"/>
            <a:ext cx="1033272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37733" y="666750"/>
            <a:ext cx="5148667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5574031" y="666750"/>
            <a:ext cx="5150689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37733" y="1316038"/>
            <a:ext cx="514866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5578476" y="1316038"/>
            <a:ext cx="514624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75520" y="6477000"/>
            <a:ext cx="9144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7220" y="6019801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62102" y="457200"/>
            <a:ext cx="1042416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17220" y="5849118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48640" y="5486400"/>
            <a:ext cx="1014984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48640" y="609600"/>
            <a:ext cx="360997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290060" y="609600"/>
            <a:ext cx="640842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206240" y="616634"/>
            <a:ext cx="603504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4993760"/>
            <a:ext cx="704088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57200" y="5533218"/>
            <a:ext cx="704088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549277"/>
            <a:ext cx="219456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549277"/>
            <a:ext cx="749808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1981201"/>
            <a:ext cx="932688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367088"/>
            <a:ext cx="932688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249425"/>
            <a:ext cx="484632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249425"/>
            <a:ext cx="484632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100584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4970"/>
            <a:ext cx="484997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665471" y="2244970"/>
            <a:ext cx="4850130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708519"/>
            <a:ext cx="484997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61965" y="2708519"/>
            <a:ext cx="4850130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143000"/>
            <a:ext cx="987552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00416" y="612648"/>
            <a:ext cx="1148717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9360" y="612648"/>
            <a:ext cx="1591056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09683" y="2272"/>
            <a:ext cx="9144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195" y="1101970"/>
            <a:ext cx="4059936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424195" y="2010727"/>
            <a:ext cx="4059936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82880" y="776287"/>
            <a:ext cx="612282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8521" y="1109161"/>
            <a:ext cx="70416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405" y="1143000"/>
            <a:ext cx="54864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06132" y="3274309"/>
            <a:ext cx="310896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09728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09728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09728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6492219" y="360247"/>
            <a:ext cx="4480583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6492241" y="440113"/>
            <a:ext cx="448056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6488807" y="497504"/>
            <a:ext cx="3675888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8848375" y="588943"/>
            <a:ext cx="192024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10901959" y="-2001"/>
            <a:ext cx="69151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0853377" y="-2001"/>
            <a:ext cx="3291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0830514" y="-2001"/>
            <a:ext cx="10973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10770508" y="-2001"/>
            <a:ext cx="32918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10698812" y="380"/>
            <a:ext cx="65837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10648170" y="380"/>
            <a:ext cx="10973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48640" y="1143000"/>
            <a:ext cx="987552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48640" y="2249424"/>
            <a:ext cx="987552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903843" y="612648"/>
            <a:ext cx="1148717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09360" y="612648"/>
            <a:ext cx="1591056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809683" y="2272"/>
            <a:ext cx="9144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 advClick="0" advTm="5000"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7220" y="1050899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65760" y="1554163"/>
            <a:ext cx="1042416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7772400" y="76201"/>
            <a:ext cx="301752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749040" y="76201"/>
            <a:ext cx="402336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875520" y="6477001"/>
            <a:ext cx="9144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65760" y="457200"/>
            <a:ext cx="1042416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7220" y="1050899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17220" y="1057987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 advClick="0" advTm="5000"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18.xml"/><Relationship Id="rId4" Type="http://schemas.openxmlformats.org/officeDocument/2006/relationships/audio" Target="../media/media2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audio" Target="../media/audio1.wav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ted-welcome-image-01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" y="0"/>
            <a:ext cx="10972799" cy="6858000"/>
          </a:xfrm>
          <a:prstGeom prst="rect">
            <a:avLst/>
          </a:prstGeom>
        </p:spPr>
      </p:pic>
      <p:pic>
        <p:nvPicPr>
          <p:cNvPr id="4" name="Picture 3" descr="curtain ope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201400" cy="6858000"/>
          </a:xfrm>
          <a:prstGeom prst="rect">
            <a:avLst/>
          </a:prstGeom>
        </p:spPr>
      </p:pic>
    </p:spTree>
  </p:cSld>
  <p:clrMapOvr>
    <a:masterClrMapping/>
  </p:clrMapOvr>
  <p:transition spd="slow" advTm="7157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E1F389-80C3-4872-B050-A78345F71B98}"/>
              </a:ext>
            </a:extLst>
          </p:cNvPr>
          <p:cNvSpPr txBox="1"/>
          <p:nvPr/>
        </p:nvSpPr>
        <p:spPr>
          <a:xfrm>
            <a:off x="3048000" y="152400"/>
            <a:ext cx="5181600" cy="70788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Let`s listen the 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28100-6F8E-45AE-84E1-F57F1C2DB37D}"/>
              </a:ext>
            </a:extLst>
          </p:cNvPr>
          <p:cNvSpPr txBox="1"/>
          <p:nvPr/>
        </p:nvSpPr>
        <p:spPr>
          <a:xfrm>
            <a:off x="304800" y="1524000"/>
            <a:ext cx="10134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December, our class went on a field trip to the liberation war museum at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SegunBagicha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Dhaka. The trip was planned as part of our Bangladesh and Global Studies course. Our bus reached the museum at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am. A guide was waiting for us. He welcomed us warmly and took us on a quick tour of the different galleries and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exibits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of the museum.   </a:t>
            </a:r>
          </a:p>
        </p:txBody>
      </p:sp>
      <p:pic>
        <p:nvPicPr>
          <p:cNvPr id="5" name="[2020-06-30][21-27-49]">
            <a:hlinkClick r:id="" action="ppaction://media"/>
            <a:extLst>
              <a:ext uri="{FF2B5EF4-FFF2-40B4-BE49-F238E27FC236}">
                <a16:creationId xmlns:a16="http://schemas.microsoft.com/office/drawing/2014/main" id="{3E32E508-6AF7-43AF-9647-3B053A6F67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5791200"/>
            <a:ext cx="609600" cy="6096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E66F509-4FB6-4421-ACF2-E66477A036A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10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8424"/>
      </p:ext>
    </p:extLst>
  </p:cSld>
  <p:clrMapOvr>
    <a:masterClrMapping/>
  </p:clrMapOvr>
  <p:transition spd="med" advClick="0" advTm="309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88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4" grpId="0"/>
    </p:bldLst>
  </p:timing>
  <p:extLst>
    <p:ext uri="{E180D4A7-C9FB-4DFB-919C-405C955672EB}">
      <p14:showEvtLst xmlns:p14="http://schemas.microsoft.com/office/powerpoint/2010/main">
        <p14:playEvt time="30" objId="5"/>
        <p14:stopEvt time="28920" objId="5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late_main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76200"/>
            <a:ext cx="10439400" cy="70788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Look at the picture and read the text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5505271"/>
            <a:ext cx="1028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December, our class went on a field trip to the liberation war museum at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SegunBagicha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Dhaka. The trip was planned as part of our Bangladesh and Global Studies course.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F29732-CACB-487F-BA12-461479A7ED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60157"/>
            <a:ext cx="5486400" cy="37690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AA483D-606E-4868-B6DC-FAFAB625E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694" y="1104900"/>
            <a:ext cx="3679705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7B0B92F4-C9B4-4F1C-B22D-E59A3D3AC9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108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Click="0" advTm="41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5473005"/>
            <a:ext cx="1066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Our bus reached the museum at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am. A guide was waiting for us. He welcomed us warmly and took us on a quick tour of the different galleries and exhibits of the museum.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DC5757-DE32-4FCB-8CB1-660FBBCB15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336635"/>
            <a:ext cx="4724401" cy="396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F52AFE-D6D0-40F7-AB4D-545813399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27" y="95773"/>
            <a:ext cx="10455546" cy="1066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D9E41-5817-450E-A66C-181CD2C93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336634"/>
            <a:ext cx="5029200" cy="3962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671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62400" y="152400"/>
            <a:ext cx="2743200" cy="685800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Pair 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921603"/>
            <a:ext cx="10210800" cy="83099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§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Say ‘True’  for correct statement or ‘False’ for incorrect statement.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191220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a) 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November, our class went on a field trip to the liberation war museum at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SegunBagicha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9673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b) The trip was planned as part of our science course.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365313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c) A guide was waiting for us.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4419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d) Our bus reached the museum 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am.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01400" y="2895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False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77600" y="359306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False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01400" y="48723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True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77600" y="420266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True</a:t>
            </a:r>
          </a:p>
        </p:txBody>
      </p:sp>
    </p:spTree>
    <p:custDataLst>
      <p:tags r:id="rId1"/>
    </p:custDataLst>
  </p:cSld>
  <p:clrMapOvr>
    <a:masterClrMapping/>
  </p:clrMapOvr>
  <p:transition spd="med" advClick="0" advTm="2412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4 -0.01135 L -0.20833 -0.1002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13889 -0.0812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61 -0.00186 L -0.4375 -0.0796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4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28472 -0.0638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9" y="-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6F1F20-1068-4924-8ACD-BEDD4C545C7B}"/>
              </a:ext>
            </a:extLst>
          </p:cNvPr>
          <p:cNvSpPr/>
          <p:nvPr/>
        </p:nvSpPr>
        <p:spPr>
          <a:xfrm>
            <a:off x="2667000" y="978273"/>
            <a:ext cx="5867400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Answer the following questions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B41289-8C56-42EB-B867-90A0E41EB6D6}"/>
              </a:ext>
            </a:extLst>
          </p:cNvPr>
          <p:cNvSpPr txBox="1"/>
          <p:nvPr/>
        </p:nvSpPr>
        <p:spPr>
          <a:xfrm>
            <a:off x="3771900" y="152400"/>
            <a:ext cx="3429000" cy="707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Group 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F97D16-B7C1-4BA8-BB07-1DB13EFD906C}"/>
              </a:ext>
            </a:extLst>
          </p:cNvPr>
          <p:cNvSpPr txBox="1"/>
          <p:nvPr/>
        </p:nvSpPr>
        <p:spPr>
          <a:xfrm>
            <a:off x="533400" y="1905000"/>
            <a:ext cx="990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lphaLcParenR"/>
            </a:pP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Where did the students go on a field trip?</a:t>
            </a:r>
          </a:p>
          <a:p>
            <a:pPr marL="342900" indent="-342900" algn="l">
              <a:buAutoNum type="alphaLcParenR"/>
            </a:pP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When did the bus reach the museum?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c) Who was waiting for them?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d) How did the guide welcome them?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C19D40-C0DD-4480-9D95-F48DA45C5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51" y="3967102"/>
            <a:ext cx="3993446" cy="266229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75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127337"/>
            <a:ext cx="5943600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Silent Reading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143000"/>
            <a:ext cx="10058400" cy="104241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Dear students, read the text silently.</a:t>
            </a:r>
          </a:p>
        </p:txBody>
      </p:sp>
      <p:pic>
        <p:nvPicPr>
          <p:cNvPr id="5" name="Picture 4" descr="ss reading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286000"/>
            <a:ext cx="7193756" cy="4343400"/>
          </a:xfrm>
          <a:prstGeom prst="rect">
            <a:avLst/>
          </a:prstGeom>
        </p:spPr>
      </p:pic>
    </p:spTree>
  </p:cSld>
  <p:clrMapOvr>
    <a:masterClrMapping/>
  </p:clrMapOvr>
  <p:transition spd="med" advClick="0" advTm="332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665" y="0"/>
            <a:ext cx="10972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83403"/>
            <a:ext cx="6096000" cy="830997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Checking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0916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a) Where is the Liberation war museum?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238678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b) How did the guide welcome them?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32114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c) What did reach the museum 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1774" y="4376575"/>
            <a:ext cx="7460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d) What was the trip planned about? </a:t>
            </a:r>
          </a:p>
        </p:txBody>
      </p:sp>
    </p:spTree>
  </p:cSld>
  <p:clrMapOvr>
    <a:masterClrMapping/>
  </p:clrMapOvr>
  <p:transition spd="med" advClick="0" advTm="1008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762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Home 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49530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Write a short composition about“ The Liberation War Museum” in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sentences.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6B7329-BD65-4382-8D15-D25287163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5" y="1600200"/>
            <a:ext cx="10210800" cy="2182191"/>
          </a:xfrm>
          <a:prstGeom prst="rect">
            <a:avLst/>
          </a:prstGeom>
        </p:spPr>
      </p:pic>
    </p:spTree>
  </p:cSld>
  <p:clrMapOvr>
    <a:masterClrMapping/>
  </p:clrMapOvr>
  <p:transition spd="med" advClick="0" advTm="31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203537"/>
            <a:ext cx="4495800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Thank You</a:t>
            </a:r>
          </a:p>
        </p:txBody>
      </p:sp>
      <p:pic>
        <p:nvPicPr>
          <p:cNvPr id="4" name="Picture 3" descr="thank you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9536" y="1444708"/>
            <a:ext cx="7919264" cy="4422692"/>
          </a:xfrm>
          <a:prstGeom prst="rect">
            <a:avLst/>
          </a:prstGeom>
        </p:spPr>
      </p:pic>
    </p:spTree>
  </p:cSld>
  <p:clrMapOvr>
    <a:masterClrMapping/>
  </p:clrMapOvr>
  <p:transition spd="med" advClick="0" advTm="25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8880" y="83407"/>
            <a:ext cx="6492240" cy="830997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Teacher’s Identity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emplate_main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10972800" cy="59436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6199" y="1765042"/>
            <a:ext cx="6745449" cy="5016758"/>
          </a:xfrm>
          <a:prstGeom prst="rightArrowCallou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Lutfor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Rahman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Assistant Teacher,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Kundarampur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Government Primary school School,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Ghoraghat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Dinajpur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mlutfor81@gmail.com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A72409-DC18-41FE-971F-A093FE0DB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649" y="1765042"/>
            <a:ext cx="3888629" cy="4714387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 advClick="0" advTm="462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9055" y="130314"/>
            <a:ext cx="961366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Lesson Introduction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705164" y="3352800"/>
            <a:ext cx="3048436" cy="1447800"/>
            <a:chOff x="5651137" y="2819404"/>
            <a:chExt cx="2540364" cy="1150143"/>
          </a:xfrm>
        </p:grpSpPr>
        <p:sp>
          <p:nvSpPr>
            <p:cNvPr id="11" name="Rectangle 10"/>
            <p:cNvSpPr/>
            <p:nvPr/>
          </p:nvSpPr>
          <p:spPr>
            <a:xfrm>
              <a:off x="5651137" y="2819404"/>
              <a:ext cx="2540364" cy="115014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651137" y="2819404"/>
              <a:ext cx="2540364" cy="1150143"/>
            </a:xfrm>
            <a:prstGeom prst="rect">
              <a:avLst/>
            </a:prstGeom>
            <a:solidFill>
              <a:schemeClr val="accent4"/>
            </a:solidFill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31750" rIns="31750" bIns="3175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>
                  <a:latin typeface="Times New Roman" pitchFamily="18" charset="0"/>
                  <a:cs typeface="Times New Roman" pitchFamily="18" charset="0"/>
                </a:rPr>
                <a:t>Time:</a:t>
              </a:r>
              <a:r>
                <a:rPr lang="bn-BD" sz="2500" kern="1200" dirty="0">
                  <a:latin typeface="Times New Roman" pitchFamily="18" charset="0"/>
                  <a:cs typeface="Times New Roman" pitchFamily="18" charset="0"/>
                </a:rPr>
                <a:t>40 minutes</a:t>
              </a:r>
              <a:endParaRPr lang="en-US" sz="2500" kern="1200" dirty="0">
                <a:latin typeface="Times New Roman" pitchFamily="18" charset="0"/>
                <a:cs typeface="Times New Roman" pitchFamily="18" charset="0"/>
              </a:endParaRPr>
            </a:p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>
                  <a:latin typeface="Times New Roman" pitchFamily="18" charset="0"/>
                  <a:cs typeface="Times New Roman" pitchFamily="18" charset="0"/>
                </a:rPr>
                <a:t>Date:00/00/2020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3429000" y="990600"/>
            <a:ext cx="3749040" cy="2057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Subject:English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262563"/>
            <a:ext cx="5943600" cy="26530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Unit:19(The Liberation War Museum</a:t>
            </a:r>
            <a:r>
              <a:rPr lang="bn-BD" sz="3200" dirty="0">
                <a:latin typeface="Times New Roman" pitchFamily="18" charset="0"/>
                <a:cs typeface="NikoshBAN" pitchFamily="2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Lesson: 1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Para Page: 74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Topic: On 14 December……independence</a:t>
            </a:r>
          </a:p>
        </p:txBody>
      </p:sp>
    </p:spTree>
    <p:custDataLst>
      <p:tags r:id="rId1"/>
    </p:custDataLst>
  </p:cSld>
  <p:clrMapOvr>
    <a:masterClrMapping/>
  </p:clrMapOvr>
  <p:transition spd="med" advClick="0" advTm="94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9307" y="76201"/>
            <a:ext cx="6065507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9784" y="1066800"/>
            <a:ext cx="3623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Students will be able to-----------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1371600"/>
            <a:ext cx="1828800" cy="401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Listening: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2" y="2089408"/>
            <a:ext cx="8458198" cy="1110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1.3.1  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recognize which words in a sentence are stressed.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3.4.1 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understand statements made by the teacher and students.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4.2.1 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understand and enjoy simple stories.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3" y="3408948"/>
            <a:ext cx="1600201" cy="401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Speaking:</a:t>
            </a:r>
          </a:p>
        </p:txBody>
      </p:sp>
      <p:sp>
        <p:nvSpPr>
          <p:cNvPr id="7" name="Rectangle 6"/>
          <p:cNvSpPr/>
          <p:nvPr/>
        </p:nvSpPr>
        <p:spPr>
          <a:xfrm>
            <a:off x="271591" y="3783682"/>
            <a:ext cx="9101009" cy="864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Say words, phrases and sentences with proper sounds and stress. 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6.2.1 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talk about people, objects, events etc.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4" y="4780548"/>
            <a:ext cx="1560095" cy="401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Reading:</a:t>
            </a:r>
          </a:p>
        </p:txBody>
      </p:sp>
      <p:sp>
        <p:nvSpPr>
          <p:cNvPr id="9" name="Rectangle 8"/>
          <p:cNvSpPr/>
          <p:nvPr/>
        </p:nvSpPr>
        <p:spPr>
          <a:xfrm>
            <a:off x="423990" y="5257800"/>
            <a:ext cx="8796211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1.5.1 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read words, phrases and sentences in the text with proper pronunciations, stress and intonation.  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1.7.1 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read paragraphs, dialogues stories, letters and other texts.</a:t>
            </a:r>
          </a:p>
        </p:txBody>
      </p:sp>
    </p:spTree>
  </p:cSld>
  <p:clrMapOvr>
    <a:masterClrMapping/>
  </p:clrMapOvr>
  <p:transition spd="med" advTm="38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76200"/>
            <a:ext cx="37338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Let`s See a video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867400"/>
            <a:ext cx="9448800" cy="769441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What do you see in the video?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C65797-5FB4-4214-A2E3-AF270C658C57}"/>
              </a:ext>
            </a:extLst>
          </p:cNvPr>
          <p:cNvSpPr txBox="1"/>
          <p:nvPr/>
        </p:nvSpPr>
        <p:spPr>
          <a:xfrm>
            <a:off x="3352800" y="1199708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Click the video  below:</a:t>
            </a:r>
          </a:p>
        </p:txBody>
      </p:sp>
      <p:graphicFrame>
        <p:nvGraphicFramePr>
          <p:cNvPr id="11" name="Object 10">
            <a:hlinkClick r:id="" action="ppaction://ole?verb=0"/>
            <a:extLst>
              <a:ext uri="{FF2B5EF4-FFF2-40B4-BE49-F238E27FC236}">
                <a16:creationId xmlns:a16="http://schemas.microsoft.com/office/drawing/2014/main" id="{719EB0E0-EDDA-427C-B907-C865601146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683554"/>
              </p:ext>
            </p:extLst>
          </p:nvPr>
        </p:nvGraphicFramePr>
        <p:xfrm>
          <a:off x="3035252" y="2743200"/>
          <a:ext cx="4902295" cy="843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4" imgW="3505680" imgH="603720" progId="Package">
                  <p:embed/>
                </p:oleObj>
              </mc:Choice>
              <mc:Fallback>
                <p:oleObj name="Packager Shell Object" showAsIcon="1" r:id="rId4" imgW="3505680" imgH="603720" progId="Package">
                  <p:embed/>
                  <p:pic>
                    <p:nvPicPr>
                      <p:cNvPr id="3" name="Object 2">
                        <a:hlinkClick r:id="" action="ppaction://ole?verb=0">
                          <a:snd r:embed="rId5" name="bomb.wav"/>
                        </a:hlinkClick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35252" y="2743200"/>
                        <a:ext cx="4902295" cy="843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 advClick="0" advTm="373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990600"/>
            <a:ext cx="9781671" cy="1296732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Today we are going to read the story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2718140"/>
            <a:ext cx="5638800" cy="286232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A visit to the liberation war museum </a:t>
            </a:r>
          </a:p>
        </p:txBody>
      </p:sp>
    </p:spTree>
  </p:cSld>
  <p:clrMapOvr>
    <a:masterClrMapping/>
  </p:clrMapOvr>
  <p:transition spd="med" advClick="0" advTm="351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76203"/>
            <a:ext cx="4114800" cy="707886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Presentation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066800"/>
            <a:ext cx="8382000" cy="584775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Key words Meaning and pronunciations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766511"/>
              </p:ext>
            </p:extLst>
          </p:nvPr>
        </p:nvGraphicFramePr>
        <p:xfrm>
          <a:off x="381000" y="1991360"/>
          <a:ext cx="102870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Bangla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English 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Field trip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Liberation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Guide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Exhibits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25200" y="23622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A visit made by students to study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25200" y="31197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Freedom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01400" y="37338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A person who shows the way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53800" y="41910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To something publicly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371600" y="26625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ভ্রমণ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447800" y="3200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মুক্তিযুদ্ধ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371600" y="3733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প্রদর্শক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905000" y="4415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med" advClick="0" advTm="2801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5625 0.033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5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778 0.00046 L -0.61111 0.0115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167 -0.00023 L -0.63889 -0.0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0.00024 L -0.58333 0.0219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2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44 0.00046 L 0.33333 0.00046 " pathEditMode="relative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17919E-6 L 0.34027 -0.0002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44 -0.00023 L 0.35416 -0.0113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75 0.00046 L 0.37847 -0.010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71134" y="76206"/>
            <a:ext cx="7349066" cy="931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Teacher’s Reading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3615" y="4198889"/>
            <a:ext cx="4761185" cy="25067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Dear students,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open your book at page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74. 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Say after me.</a:t>
            </a:r>
          </a:p>
        </p:txBody>
      </p:sp>
      <p:pic>
        <p:nvPicPr>
          <p:cNvPr id="5" name="Picture 4" descr="teacher rea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4212" y="1143000"/>
            <a:ext cx="4471988" cy="2667000"/>
          </a:xfrm>
          <a:prstGeom prst="rect">
            <a:avLst/>
          </a:prstGeom>
        </p:spPr>
      </p:pic>
    </p:spTree>
  </p:cSld>
  <p:clrMapOvr>
    <a:masterClrMapping/>
  </p:clrMapOvr>
  <p:transition spd="med" advClick="0" advTm="608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84667"/>
            <a:ext cx="4800600" cy="982133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Individual 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143000"/>
            <a:ext cx="10436773" cy="1371600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Dear students, open your book at page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and read the text loudly.</a:t>
            </a:r>
          </a:p>
        </p:txBody>
      </p:sp>
      <p:pic>
        <p:nvPicPr>
          <p:cNvPr id="4" name="Picture 3" descr="ss rea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667000"/>
            <a:ext cx="6667500" cy="3810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1472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3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5|3.6|2.9|2.6|2.6|2.4|2.1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2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2|2.2|2|2.1|1.5|2.1|2.2|1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929</TotalTime>
  <Words>603</Words>
  <Application>Microsoft Office PowerPoint</Application>
  <PresentationFormat>Custom</PresentationFormat>
  <Paragraphs>83</Paragraphs>
  <Slides>18</Slides>
  <Notes>0</Notes>
  <HiddenSlides>0</HiddenSlides>
  <MMClips>3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Franklin Gothic Book</vt:lpstr>
      <vt:lpstr>Franklin Gothic Medium</vt:lpstr>
      <vt:lpstr>Georgia</vt:lpstr>
      <vt:lpstr>NikoshBAN</vt:lpstr>
      <vt:lpstr>Times New Roman</vt:lpstr>
      <vt:lpstr>Trebuchet MS</vt:lpstr>
      <vt:lpstr>Wingdings</vt:lpstr>
      <vt:lpstr>Wingdings 2</vt:lpstr>
      <vt:lpstr>Urban</vt:lpstr>
      <vt:lpstr>Trek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Lutfor Rahman</cp:lastModifiedBy>
  <cp:revision>115</cp:revision>
  <dcterms:created xsi:type="dcterms:W3CDTF">2006-08-16T00:00:00Z</dcterms:created>
  <dcterms:modified xsi:type="dcterms:W3CDTF">2020-06-30T17:21:54Z</dcterms:modified>
</cp:coreProperties>
</file>