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9" r:id="rId4"/>
    <p:sldId id="278" r:id="rId5"/>
    <p:sldId id="276" r:id="rId6"/>
    <p:sldId id="275" r:id="rId7"/>
    <p:sldId id="277" r:id="rId8"/>
    <p:sldId id="271" r:id="rId9"/>
    <p:sldId id="272" r:id="rId10"/>
    <p:sldId id="273" r:id="rId11"/>
    <p:sldId id="274" r:id="rId12"/>
    <p:sldId id="270" r:id="rId13"/>
    <p:sldId id="269" r:id="rId14"/>
    <p:sldId id="280" r:id="rId15"/>
    <p:sldId id="267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B62"/>
    <a:srgbClr val="FF99FF"/>
    <a:srgbClr val="99FFCC"/>
    <a:srgbClr val="EAEAE2"/>
    <a:srgbClr val="FFF3FA"/>
    <a:srgbClr val="CAE2AE"/>
    <a:srgbClr val="DADEB2"/>
    <a:srgbClr val="69C345"/>
    <a:srgbClr val="288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0292-3EF2-4295-85C7-07D84A029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DF066-581F-4241-8018-7F814F1D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E6EA-EA8E-4DD6-921E-B23D6752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C7753-7B43-4D4B-B034-63CF3F08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340C-017F-45F3-AA85-B2A53540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80D4-0A6C-4F7E-93C4-B9C12F8A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B9EFF-6A1E-40C6-984C-6CED2AFA6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8B5A3-E877-4B9A-AFC0-1E400056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C7CC-ECD0-47DB-AF22-51A50310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7A0B-336F-4DC7-BB3F-6C32520E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EBC98-8262-4932-9176-0242F0857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DD55A-B7C7-4D7E-AF8D-04B3602CE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3D87E-FA28-4178-987F-846FEE16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1F543-1386-417F-BF4D-FE3A98B5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8217-3B0E-4EFE-8CA7-33A49911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5A9C-E695-4946-8361-CADE4086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2836-54EF-42FF-A8D1-ADBBB76CC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EA5B0-1D5A-491C-A395-EE520EC0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D9AF2-FBEB-46C8-A150-C16705F9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0516-13B7-486B-818B-3BD719C9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9FE2-69A4-4C1C-9D77-07228218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C34C4-E579-4924-9E1E-E1CE2FBA5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13160-65B3-4DE5-BF32-4AF159C5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4093E-D885-433D-A069-92A62FC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ACEB-6019-474C-8A3C-B20DA7B8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C4E2-48E2-41EC-9DFF-06D55B3C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C0D-A11E-4E20-B1B9-2DDE4AF3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ACCBB-F02D-4A54-96E0-970C76C0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A7FEB-E4D8-4A54-9133-B09189FD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556A3-0829-4532-9F0E-A58AB4FC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5A809-CA31-453F-9E00-F4B80E2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54DD-D9E9-4171-8781-8F951D4D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BE12-3F0B-404F-B963-86677F9B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27E45-9D4D-41D6-BA79-A314E6EB0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BB8D7-73CE-45B5-9B0D-7C0E4E42F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C8C72-4929-4C99-8071-330B632DB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8FFE5-E1C9-4E0A-9214-16DB770D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EEC77-B6D2-4E1B-928D-CB3A6E30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86E45-93A0-4065-999C-2691698C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21D1-7F60-4FB7-AFFF-F071090A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A6D9E-3448-498D-B3D1-E52775F3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701C4-61E4-4EB5-B328-AB118BB3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B6359-C9FD-49AF-8E37-E1ADBAF6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34731-D504-4FEB-B564-72B47EDD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E54EC-B9AB-41FE-864B-D0FD4E0E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218D-9305-427E-9B93-62422DAC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6227-92F8-4893-8219-A43D653C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FE38-F92A-4AE9-A8E3-5D33157FC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53820-2E51-455E-B807-D03E717B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860A9-A5DC-48B1-B153-2F50279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FEF5C-3A50-423E-B3C6-E00A1716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74133-1396-4AC1-B75C-29C360FD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3864-1218-4655-83EF-868ADE6B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7E00C-C7A8-42FC-BBB7-3EDA4EC18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D0F9D-1F95-4BF8-BC2F-45C72E475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8509-B254-488E-96E2-12826EC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E8C42-3A8A-461D-9F8D-29F278B33E57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9A707-055C-4F54-9C85-8B691D5C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E190-1796-4D06-8AC0-79580392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80620-082D-46FE-BEA6-34ECB636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30FE405-10A9-480C-9B38-D6D5D496F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ort 7">
            <a:extLst>
              <a:ext uri="{FF2B5EF4-FFF2-40B4-BE49-F238E27FC236}">
                <a16:creationId xmlns:a16="http://schemas.microsoft.com/office/drawing/2014/main" id="{EB852029-57B4-4BAF-928F-66E854B9D92E}"/>
              </a:ext>
            </a:extLst>
          </p:cNvPr>
          <p:cNvSpPr/>
          <p:nvPr userDrawn="1"/>
        </p:nvSpPr>
        <p:spPr>
          <a:xfrm>
            <a:off x="12003315" y="29030"/>
            <a:ext cx="130629" cy="6828970"/>
          </a:xfrm>
          <a:prstGeom prst="flowChartSort">
            <a:avLst/>
          </a:prstGeom>
          <a:solidFill>
            <a:srgbClr val="1DE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ort 8">
            <a:extLst>
              <a:ext uri="{FF2B5EF4-FFF2-40B4-BE49-F238E27FC236}">
                <a16:creationId xmlns:a16="http://schemas.microsoft.com/office/drawing/2014/main" id="{887E47BF-E179-4E72-8307-1F058D6FEC7C}"/>
              </a:ext>
            </a:extLst>
          </p:cNvPr>
          <p:cNvSpPr/>
          <p:nvPr userDrawn="1"/>
        </p:nvSpPr>
        <p:spPr>
          <a:xfrm>
            <a:off x="72570" y="14514"/>
            <a:ext cx="130629" cy="6828970"/>
          </a:xfrm>
          <a:prstGeom prst="flowChartSort">
            <a:avLst/>
          </a:prstGeom>
          <a:solidFill>
            <a:srgbClr val="1DE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ort 10">
            <a:extLst>
              <a:ext uri="{FF2B5EF4-FFF2-40B4-BE49-F238E27FC236}">
                <a16:creationId xmlns:a16="http://schemas.microsoft.com/office/drawing/2014/main" id="{9BFB6266-EB19-4BB7-ABDE-54B071D204FA}"/>
              </a:ext>
            </a:extLst>
          </p:cNvPr>
          <p:cNvSpPr/>
          <p:nvPr userDrawn="1"/>
        </p:nvSpPr>
        <p:spPr>
          <a:xfrm rot="5400000">
            <a:off x="5994399" y="-5965372"/>
            <a:ext cx="174171" cy="12192000"/>
          </a:xfrm>
          <a:prstGeom prst="flowChartSor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ort 11">
            <a:extLst>
              <a:ext uri="{FF2B5EF4-FFF2-40B4-BE49-F238E27FC236}">
                <a16:creationId xmlns:a16="http://schemas.microsoft.com/office/drawing/2014/main" id="{D9341EB2-D152-4C71-871D-F85709BE5901}"/>
              </a:ext>
            </a:extLst>
          </p:cNvPr>
          <p:cNvSpPr/>
          <p:nvPr userDrawn="1"/>
        </p:nvSpPr>
        <p:spPr>
          <a:xfrm rot="5400000">
            <a:off x="6008912" y="631372"/>
            <a:ext cx="174171" cy="12192000"/>
          </a:xfrm>
          <a:prstGeom prst="flowChartSor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1C4FF-3C6C-4BF5-8D35-029664421AD5}"/>
              </a:ext>
            </a:extLst>
          </p:cNvPr>
          <p:cNvSpPr txBox="1"/>
          <p:nvPr userDrawn="1"/>
        </p:nvSpPr>
        <p:spPr>
          <a:xfrm>
            <a:off x="9303659" y="6299198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Khalidur Rahman Manik</a:t>
            </a:r>
          </a:p>
        </p:txBody>
      </p:sp>
    </p:spTree>
    <p:extLst>
      <p:ext uri="{BB962C8B-B14F-4D97-AF65-F5344CB8AC3E}">
        <p14:creationId xmlns:p14="http://schemas.microsoft.com/office/powerpoint/2010/main" val="12523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7C19F-A4C5-401F-816F-6ADD942B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0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552E81-92C4-420B-BA4F-E3852B45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1623846"/>
            <a:ext cx="3934313" cy="250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9ABCF-3ED4-4073-A323-9EB3FCC8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08" y="1621220"/>
            <a:ext cx="2080581" cy="249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74D1F-8538-4141-A6C1-AB30C45E5ABD}"/>
              </a:ext>
            </a:extLst>
          </p:cNvPr>
          <p:cNvSpPr txBox="1"/>
          <p:nvPr/>
        </p:nvSpPr>
        <p:spPr>
          <a:xfrm>
            <a:off x="2349061" y="315312"/>
            <a:ext cx="7437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Look at the pictures and read.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3B30E-9E8B-4F26-AEF8-9430C308274F}"/>
              </a:ext>
            </a:extLst>
          </p:cNvPr>
          <p:cNvSpPr txBox="1"/>
          <p:nvPr/>
        </p:nvSpPr>
        <p:spPr>
          <a:xfrm>
            <a:off x="1970692" y="5249915"/>
            <a:ext cx="819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What are they suffering from?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199CF-6C3F-4145-BC70-E423A0D3409C}"/>
              </a:ext>
            </a:extLst>
          </p:cNvPr>
          <p:cNvSpPr txBox="1"/>
          <p:nvPr/>
        </p:nvSpPr>
        <p:spPr>
          <a:xfrm>
            <a:off x="1828800" y="4256687"/>
            <a:ext cx="4166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stomach ache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E37C0-496E-4869-98AD-B8425C286E98}"/>
              </a:ext>
            </a:extLst>
          </p:cNvPr>
          <p:cNvSpPr txBox="1"/>
          <p:nvPr/>
        </p:nvSpPr>
        <p:spPr>
          <a:xfrm>
            <a:off x="6905308" y="4256687"/>
            <a:ext cx="4166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stomach ache</a:t>
            </a:r>
          </a:p>
        </p:txBody>
      </p:sp>
    </p:spTree>
    <p:extLst>
      <p:ext uri="{BB962C8B-B14F-4D97-AF65-F5344CB8AC3E}">
        <p14:creationId xmlns:p14="http://schemas.microsoft.com/office/powerpoint/2010/main" val="143140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19F215-0931-43D2-89C7-6DF08382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09" y="1371297"/>
            <a:ext cx="2708739" cy="297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9F8737-E96A-43BA-B8E8-791286D93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99" y="1371106"/>
            <a:ext cx="2740006" cy="299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264403-BC6D-4D23-91D0-0A0483C82A98}"/>
              </a:ext>
            </a:extLst>
          </p:cNvPr>
          <p:cNvSpPr txBox="1"/>
          <p:nvPr/>
        </p:nvSpPr>
        <p:spPr>
          <a:xfrm>
            <a:off x="2349061" y="346844"/>
            <a:ext cx="7437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Look at the pictures and read.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70C62-4909-410F-8667-DDA95BBE6A7F}"/>
              </a:ext>
            </a:extLst>
          </p:cNvPr>
          <p:cNvSpPr txBox="1"/>
          <p:nvPr/>
        </p:nvSpPr>
        <p:spPr>
          <a:xfrm>
            <a:off x="1891862" y="5249917"/>
            <a:ext cx="819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What are they suffering from?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1ED9D-0637-4AE9-9E16-382BBF38BA05}"/>
              </a:ext>
            </a:extLst>
          </p:cNvPr>
          <p:cNvSpPr txBox="1"/>
          <p:nvPr/>
        </p:nvSpPr>
        <p:spPr>
          <a:xfrm>
            <a:off x="3026987" y="447740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chills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06E130-226B-4417-97AB-85A9E405F344}"/>
              </a:ext>
            </a:extLst>
          </p:cNvPr>
          <p:cNvSpPr txBox="1"/>
          <p:nvPr/>
        </p:nvSpPr>
        <p:spPr>
          <a:xfrm>
            <a:off x="7583213" y="444587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chills</a:t>
            </a:r>
          </a:p>
        </p:txBody>
      </p:sp>
    </p:spTree>
    <p:extLst>
      <p:ext uri="{BB962C8B-B14F-4D97-AF65-F5344CB8AC3E}">
        <p14:creationId xmlns:p14="http://schemas.microsoft.com/office/powerpoint/2010/main" val="2579500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F3E82-4F7F-4AA1-A905-15938CD9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27" y="316295"/>
            <a:ext cx="2286000" cy="200025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790B73-AD47-407F-BA58-0CD706304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05088"/>
              </p:ext>
            </p:extLst>
          </p:nvPr>
        </p:nvGraphicFramePr>
        <p:xfrm>
          <a:off x="1481960" y="2248921"/>
          <a:ext cx="8560676" cy="397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338">
                  <a:extLst>
                    <a:ext uri="{9D8B030D-6E8A-4147-A177-3AD203B41FA5}">
                      <a16:colId xmlns:a16="http://schemas.microsoft.com/office/drawing/2014/main" val="4008245237"/>
                    </a:ext>
                  </a:extLst>
                </a:gridCol>
                <a:gridCol w="4280338">
                  <a:extLst>
                    <a:ext uri="{9D8B030D-6E8A-4147-A177-3AD203B41FA5}">
                      <a16:colId xmlns:a16="http://schemas.microsoft.com/office/drawing/2014/main" val="2682634494"/>
                    </a:ext>
                  </a:extLst>
                </a:gridCol>
              </a:tblGrid>
              <a:tr h="79569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Column A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Column B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DE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44032"/>
                  </a:ext>
                </a:extLst>
              </a:tr>
              <a:tr h="79569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runny nose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concern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7764"/>
                  </a:ext>
                </a:extLst>
              </a:tr>
              <a:tr h="79569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headache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snivel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34884"/>
                  </a:ext>
                </a:extLst>
              </a:tr>
              <a:tr h="79569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Stomach ache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severe cold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42518"/>
                  </a:ext>
                </a:extLst>
              </a:tr>
              <a:tr h="79569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chills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pain in belly</a:t>
                      </a:r>
                    </a:p>
                  </a:txBody>
                  <a:tcPr>
                    <a:solidFill>
                      <a:srgbClr val="1DE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059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D574EB-FE12-456F-9150-6F732E317961}"/>
              </a:ext>
            </a:extLst>
          </p:cNvPr>
          <p:cNvSpPr txBox="1"/>
          <p:nvPr/>
        </p:nvSpPr>
        <p:spPr>
          <a:xfrm>
            <a:off x="4351290" y="346842"/>
            <a:ext cx="347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Individual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93B10-8FC8-4EA1-9E0C-89BB37E02AA8}"/>
              </a:ext>
            </a:extLst>
          </p:cNvPr>
          <p:cNvSpPr txBox="1"/>
          <p:nvPr/>
        </p:nvSpPr>
        <p:spPr>
          <a:xfrm>
            <a:off x="2254469" y="1213945"/>
            <a:ext cx="737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Match the words with their meaning.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779FB1-878D-48E2-8C9D-D2EB46D2DB78}"/>
              </a:ext>
            </a:extLst>
          </p:cNvPr>
          <p:cNvCxnSpPr>
            <a:cxnSpLocks/>
          </p:cNvCxnSpPr>
          <p:nvPr/>
        </p:nvCxnSpPr>
        <p:spPr>
          <a:xfrm>
            <a:off x="4288221" y="3547241"/>
            <a:ext cx="1749972" cy="7252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381164-08E1-4539-B728-894D04D2EE0D}"/>
              </a:ext>
            </a:extLst>
          </p:cNvPr>
          <p:cNvCxnSpPr>
            <a:cxnSpLocks/>
          </p:cNvCxnSpPr>
          <p:nvPr/>
        </p:nvCxnSpPr>
        <p:spPr>
          <a:xfrm flipV="1">
            <a:off x="3878317" y="3515710"/>
            <a:ext cx="2207173" cy="693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BA9490-DD63-49F8-8081-C0BBFBF4F4B7}"/>
              </a:ext>
            </a:extLst>
          </p:cNvPr>
          <p:cNvCxnSpPr/>
          <p:nvPr/>
        </p:nvCxnSpPr>
        <p:spPr>
          <a:xfrm>
            <a:off x="4981903" y="5044966"/>
            <a:ext cx="1135118" cy="8671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215DAD-C3F1-4631-AA81-44E2283C1F1E}"/>
              </a:ext>
            </a:extLst>
          </p:cNvPr>
          <p:cNvCxnSpPr/>
          <p:nvPr/>
        </p:nvCxnSpPr>
        <p:spPr>
          <a:xfrm flipV="1">
            <a:off x="2948152" y="5139559"/>
            <a:ext cx="3090041" cy="709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1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5-6F_U08C5">
            <a:hlinkClick r:id="" action="ppaction://media"/>
            <a:extLst>
              <a:ext uri="{FF2B5EF4-FFF2-40B4-BE49-F238E27FC236}">
                <a16:creationId xmlns:a16="http://schemas.microsoft.com/office/drawing/2014/main" id="{66ADFDB4-8276-4FD3-AA85-167DFF125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231911"/>
            <a:ext cx="609600" cy="64375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B2DDF-371E-44E3-B30B-11C61F018B45}"/>
              </a:ext>
            </a:extLst>
          </p:cNvPr>
          <p:cNvSpPr txBox="1"/>
          <p:nvPr/>
        </p:nvSpPr>
        <p:spPr>
          <a:xfrm>
            <a:off x="2301751" y="1450431"/>
            <a:ext cx="7681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carefully.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44D5E-6B22-46EB-B718-5C201E6B355F}"/>
              </a:ext>
            </a:extLst>
          </p:cNvPr>
          <p:cNvSpPr txBox="1"/>
          <p:nvPr/>
        </p:nvSpPr>
        <p:spPr>
          <a:xfrm>
            <a:off x="1639607" y="4698125"/>
            <a:ext cx="8951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and repeat after the audio.</a:t>
            </a:r>
          </a:p>
        </p:txBody>
      </p:sp>
    </p:spTree>
    <p:extLst>
      <p:ext uri="{BB962C8B-B14F-4D97-AF65-F5344CB8AC3E}">
        <p14:creationId xmlns:p14="http://schemas.microsoft.com/office/powerpoint/2010/main" val="45280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63A7E-BDDD-46C5-AF78-21BAAF52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3" t="2454" r="4197" b="7662"/>
          <a:stretch/>
        </p:blipFill>
        <p:spPr>
          <a:xfrm>
            <a:off x="1087820" y="1571702"/>
            <a:ext cx="3610301" cy="455453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2AFDC-EEF1-4194-B298-C177029C7268}"/>
              </a:ext>
            </a:extLst>
          </p:cNvPr>
          <p:cNvSpPr txBox="1"/>
          <p:nvPr/>
        </p:nvSpPr>
        <p:spPr>
          <a:xfrm>
            <a:off x="725214" y="457200"/>
            <a:ext cx="11025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</a:rPr>
              <a:t>Open at page 32 and read the situations in pairs.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02FE89-2992-4B6B-ADB2-FB43D32C3F8F}"/>
              </a:ext>
            </a:extLst>
          </p:cNvPr>
          <p:cNvGrpSpPr/>
          <p:nvPr/>
        </p:nvGrpSpPr>
        <p:grpSpPr>
          <a:xfrm>
            <a:off x="4952058" y="1466193"/>
            <a:ext cx="6872080" cy="4651890"/>
            <a:chOff x="4952058" y="1466193"/>
            <a:chExt cx="6872080" cy="46518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2EE2E8-1C4E-421E-92FB-37254994D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058" y="1545027"/>
              <a:ext cx="6872080" cy="45730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F7BD46-FE0F-4B1F-A123-957280357505}"/>
                </a:ext>
              </a:extLst>
            </p:cNvPr>
            <p:cNvSpPr txBox="1"/>
            <p:nvPr/>
          </p:nvSpPr>
          <p:spPr>
            <a:xfrm>
              <a:off x="8166538" y="1466193"/>
              <a:ext cx="2487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Pair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13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5C9D7-CCF0-4872-81E5-9346A200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96" y="428955"/>
            <a:ext cx="1839309" cy="13718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CC6DB-058D-4816-9FB8-556671622D34}"/>
              </a:ext>
            </a:extLst>
          </p:cNvPr>
          <p:cNvSpPr txBox="1"/>
          <p:nvPr/>
        </p:nvSpPr>
        <p:spPr>
          <a:xfrm>
            <a:off x="4556234" y="394137"/>
            <a:ext cx="3002360" cy="707886"/>
          </a:xfrm>
          <a:prstGeom prst="rect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Group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77E2E5-E50E-4CC4-BA06-B00EF230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r="6280"/>
          <a:stretch/>
        </p:blipFill>
        <p:spPr>
          <a:xfrm>
            <a:off x="6180081" y="2238166"/>
            <a:ext cx="2948152" cy="2207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33AAE8-BE7C-46DD-B832-903113445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2" y="2245478"/>
            <a:ext cx="1650294" cy="220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50FBD3-28E7-4196-A66F-3B5A72348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80" y="2238697"/>
            <a:ext cx="2942896" cy="220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D695FE-269F-4649-9B74-E14883379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48" y="2237184"/>
            <a:ext cx="2022712" cy="2218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6735B4-7283-4195-947A-6020A59E0DDB}"/>
              </a:ext>
            </a:extLst>
          </p:cNvPr>
          <p:cNvSpPr txBox="1"/>
          <p:nvPr/>
        </p:nvSpPr>
        <p:spPr>
          <a:xfrm>
            <a:off x="299543" y="4635062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runny nose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A7B165-F60D-45B5-8497-3325DCB9A759}"/>
              </a:ext>
            </a:extLst>
          </p:cNvPr>
          <p:cNvSpPr txBox="1"/>
          <p:nvPr/>
        </p:nvSpPr>
        <p:spPr>
          <a:xfrm>
            <a:off x="3247693" y="46823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headache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6DD2A2-8A04-4765-A3E4-B033BB81E716}"/>
              </a:ext>
            </a:extLst>
          </p:cNvPr>
          <p:cNvSpPr txBox="1"/>
          <p:nvPr/>
        </p:nvSpPr>
        <p:spPr>
          <a:xfrm>
            <a:off x="6069721" y="4713888"/>
            <a:ext cx="313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stomach ache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9326B8-50CC-4480-B18B-D19FA59F6049}"/>
              </a:ext>
            </a:extLst>
          </p:cNvPr>
          <p:cNvSpPr txBox="1"/>
          <p:nvPr/>
        </p:nvSpPr>
        <p:spPr>
          <a:xfrm>
            <a:off x="9758853" y="476118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chills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4ACE3-670E-4C02-BD27-22EB7A604CCC}"/>
              </a:ext>
            </a:extLst>
          </p:cNvPr>
          <p:cNvSpPr txBox="1"/>
          <p:nvPr/>
        </p:nvSpPr>
        <p:spPr>
          <a:xfrm>
            <a:off x="1718441" y="1277005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</a:rPr>
              <a:t>Act out the following actions.</a:t>
            </a:r>
          </a:p>
        </p:txBody>
      </p:sp>
    </p:spTree>
    <p:extLst>
      <p:ext uri="{BB962C8B-B14F-4D97-AF65-F5344CB8AC3E}">
        <p14:creationId xmlns:p14="http://schemas.microsoft.com/office/powerpoint/2010/main" val="97776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8361D-A714-49AA-ACCD-B590CBFCCC51}"/>
              </a:ext>
            </a:extLst>
          </p:cNvPr>
          <p:cNvSpPr txBox="1"/>
          <p:nvPr/>
        </p:nvSpPr>
        <p:spPr>
          <a:xfrm>
            <a:off x="4319752" y="914401"/>
            <a:ext cx="3124573" cy="830997"/>
          </a:xfrm>
          <a:prstGeom prst="rect">
            <a:avLst/>
          </a:prstGeom>
          <a:noFill/>
          <a:ln w="76200">
            <a:solidFill>
              <a:srgbClr val="1DEB6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C4414-54B2-4EBC-ACC1-5000272EC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65" y="335179"/>
            <a:ext cx="2890016" cy="1519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511A3-9EC3-4737-ACD5-84733A7F0DB1}"/>
              </a:ext>
            </a:extLst>
          </p:cNvPr>
          <p:cNvSpPr txBox="1"/>
          <p:nvPr/>
        </p:nvSpPr>
        <p:spPr>
          <a:xfrm>
            <a:off x="1781500" y="4871547"/>
            <a:ext cx="7629012" cy="14465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You will make 4 sentences with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the above words / phrases.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6F219-7561-423C-A47C-0A01A0E0DFA2}"/>
              </a:ext>
            </a:extLst>
          </p:cNvPr>
          <p:cNvSpPr txBox="1"/>
          <p:nvPr/>
        </p:nvSpPr>
        <p:spPr>
          <a:xfrm>
            <a:off x="1024757" y="2396354"/>
            <a:ext cx="326403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runny nose,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80300-2153-46DF-A138-8D8788020D28}"/>
              </a:ext>
            </a:extLst>
          </p:cNvPr>
          <p:cNvSpPr txBox="1"/>
          <p:nvPr/>
        </p:nvSpPr>
        <p:spPr>
          <a:xfrm>
            <a:off x="2301764" y="3531468"/>
            <a:ext cx="280076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headache,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4F64A-30B9-465F-BDC6-2A93469FC7CF}"/>
              </a:ext>
            </a:extLst>
          </p:cNvPr>
          <p:cNvSpPr txBox="1"/>
          <p:nvPr/>
        </p:nvSpPr>
        <p:spPr>
          <a:xfrm>
            <a:off x="5785943" y="3563000"/>
            <a:ext cx="38763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stomach ache,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1A7FD-830A-4C8E-9A30-C74BF2A24110}"/>
              </a:ext>
            </a:extLst>
          </p:cNvPr>
          <p:cNvSpPr txBox="1"/>
          <p:nvPr/>
        </p:nvSpPr>
        <p:spPr>
          <a:xfrm>
            <a:off x="8135004" y="2349056"/>
            <a:ext cx="170751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chills.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41FFE2-63C4-45C9-9792-6B107ABAE1CD}"/>
              </a:ext>
            </a:extLst>
          </p:cNvPr>
          <p:cNvGrpSpPr/>
          <p:nvPr/>
        </p:nvGrpSpPr>
        <p:grpSpPr>
          <a:xfrm>
            <a:off x="362607" y="2049519"/>
            <a:ext cx="11382703" cy="94588"/>
            <a:chOff x="362607" y="2002221"/>
            <a:chExt cx="11382703" cy="945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EC9AA8-D68C-40C8-8465-4E4C983A4B4E}"/>
                </a:ext>
              </a:extLst>
            </p:cNvPr>
            <p:cNvCxnSpPr/>
            <p:nvPr/>
          </p:nvCxnSpPr>
          <p:spPr>
            <a:xfrm>
              <a:off x="362607" y="2049515"/>
              <a:ext cx="1138270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24F376-9D8E-43BF-B461-A7ACA5720A5A}"/>
                </a:ext>
              </a:extLst>
            </p:cNvPr>
            <p:cNvCxnSpPr/>
            <p:nvPr/>
          </p:nvCxnSpPr>
          <p:spPr>
            <a:xfrm>
              <a:off x="709448" y="2002221"/>
              <a:ext cx="105944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975302-90B7-4228-8C57-1BF1ABE8120A}"/>
                </a:ext>
              </a:extLst>
            </p:cNvPr>
            <p:cNvCxnSpPr/>
            <p:nvPr/>
          </p:nvCxnSpPr>
          <p:spPr>
            <a:xfrm>
              <a:off x="709447" y="2096809"/>
              <a:ext cx="105944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9946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DE450-4248-48D5-97E9-B411FC65E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4603">
            <a:off x="5976205" y="46070"/>
            <a:ext cx="4956123" cy="6935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C043E-4066-48A9-AA95-EB5332A5E5B3}"/>
              </a:ext>
            </a:extLst>
          </p:cNvPr>
          <p:cNvSpPr txBox="1"/>
          <p:nvPr/>
        </p:nvSpPr>
        <p:spPr>
          <a:xfrm>
            <a:off x="1182415" y="2475191"/>
            <a:ext cx="4698722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69482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7597C5-6D27-46F5-A4B1-70ED44AD798D}"/>
              </a:ext>
            </a:extLst>
          </p:cNvPr>
          <p:cNvGrpSpPr/>
          <p:nvPr/>
        </p:nvGrpSpPr>
        <p:grpSpPr>
          <a:xfrm>
            <a:off x="646910" y="315310"/>
            <a:ext cx="6161885" cy="6227379"/>
            <a:chOff x="2475714" y="315310"/>
            <a:chExt cx="6161885" cy="62273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429F84-65A5-4619-B93B-9B1DC155A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714" y="315310"/>
              <a:ext cx="6161885" cy="62273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8B4E82-D78E-45D2-B1ED-BCB7BCB85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146" y="1807790"/>
              <a:ext cx="3237186" cy="323718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8F8308-EAC6-40CF-A0BC-DD3CFD242941}"/>
              </a:ext>
            </a:extLst>
          </p:cNvPr>
          <p:cNvGrpSpPr/>
          <p:nvPr/>
        </p:nvGrpSpPr>
        <p:grpSpPr>
          <a:xfrm>
            <a:off x="6905298" y="1529256"/>
            <a:ext cx="4603530" cy="3358054"/>
            <a:chOff x="6999891" y="2349063"/>
            <a:chExt cx="4603530" cy="3358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DAE4F3-AB6D-4C75-A718-B7C26A40A0BF}"/>
                </a:ext>
              </a:extLst>
            </p:cNvPr>
            <p:cNvSpPr txBox="1"/>
            <p:nvPr/>
          </p:nvSpPr>
          <p:spPr>
            <a:xfrm>
              <a:off x="6999891" y="2349063"/>
              <a:ext cx="4571957" cy="64633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34400" b="1" spc="6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</a:rPr>
                <a:t>Welcome dear students.</a:t>
              </a:r>
            </a:p>
          </p:txBody>
        </p:sp>
        <p:sp>
          <p:nvSpPr>
            <p:cNvPr id="8" name="Flowchart: Collate 7">
              <a:extLst>
                <a:ext uri="{FF2B5EF4-FFF2-40B4-BE49-F238E27FC236}">
                  <a16:creationId xmlns:a16="http://schemas.microsoft.com/office/drawing/2014/main" id="{D1B7F4B4-79DA-463C-A35E-19F8752B2BD2}"/>
                </a:ext>
              </a:extLst>
            </p:cNvPr>
            <p:cNvSpPr/>
            <p:nvPr/>
          </p:nvSpPr>
          <p:spPr>
            <a:xfrm>
              <a:off x="7126014" y="3184635"/>
              <a:ext cx="4477407" cy="2522482"/>
            </a:xfrm>
            <a:prstGeom prst="flowChartCol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92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581EC6-1A56-4AAB-8C45-ADB1917F9BFE}"/>
              </a:ext>
            </a:extLst>
          </p:cNvPr>
          <p:cNvGrpSpPr/>
          <p:nvPr/>
        </p:nvGrpSpPr>
        <p:grpSpPr>
          <a:xfrm>
            <a:off x="859228" y="583327"/>
            <a:ext cx="4769065" cy="5533700"/>
            <a:chOff x="1001123" y="551794"/>
            <a:chExt cx="4769065" cy="5533700"/>
          </a:xfrm>
        </p:grpSpPr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5B21B51D-2A0B-4BD3-BAA7-E470F178754F}"/>
                </a:ext>
              </a:extLst>
            </p:cNvPr>
            <p:cNvSpPr/>
            <p:nvPr/>
          </p:nvSpPr>
          <p:spPr>
            <a:xfrm rot="-5400000">
              <a:off x="639304" y="954609"/>
              <a:ext cx="5492704" cy="4769065"/>
            </a:xfrm>
            <a:prstGeom prst="flowChartDelay">
              <a:avLst/>
            </a:prstGeom>
            <a:solidFill>
              <a:srgbClr val="1DEB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Khalidur Rahman Manik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Khasgaon GPS</a:t>
              </a: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Chhatak, Sunamganj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7AE66F-8859-4F32-B4F3-5EC86F9D5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8" b="6341"/>
            <a:stretch/>
          </p:blipFill>
          <p:spPr>
            <a:xfrm>
              <a:off x="2301770" y="551794"/>
              <a:ext cx="2207173" cy="2341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28043A-ED0A-4F38-A6F1-E7324081A31B}"/>
              </a:ext>
            </a:extLst>
          </p:cNvPr>
          <p:cNvSpPr txBox="1"/>
          <p:nvPr/>
        </p:nvSpPr>
        <p:spPr>
          <a:xfrm>
            <a:off x="5202623" y="725217"/>
            <a:ext cx="174919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87B786-AB30-4A24-B97C-6FB039DF83CB}"/>
              </a:ext>
            </a:extLst>
          </p:cNvPr>
          <p:cNvGrpSpPr/>
          <p:nvPr/>
        </p:nvGrpSpPr>
        <p:grpSpPr>
          <a:xfrm>
            <a:off x="6645190" y="614852"/>
            <a:ext cx="4769066" cy="5502175"/>
            <a:chOff x="6392934" y="567554"/>
            <a:chExt cx="4769066" cy="5502175"/>
          </a:xfrm>
          <a:solidFill>
            <a:srgbClr val="99FFCC"/>
          </a:solidFill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153C7741-3294-4714-BC72-4F2C9B5A5E2E}"/>
                </a:ext>
              </a:extLst>
            </p:cNvPr>
            <p:cNvSpPr/>
            <p:nvPr/>
          </p:nvSpPr>
          <p:spPr>
            <a:xfrm rot="-5400000">
              <a:off x="6031115" y="938844"/>
              <a:ext cx="5492704" cy="4769066"/>
            </a:xfrm>
            <a:prstGeom prst="flowChartDela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Sub:English</a:t>
              </a:r>
            </a:p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Unit:8</a:t>
              </a:r>
            </a:p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Lesson:4-5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Activity:D&amp;E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E2F22A-A771-440F-88E6-3C084BFF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530" y="567554"/>
              <a:ext cx="1761797" cy="234906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5625D-8ECA-40C4-AF10-0D624DBEBC72}"/>
              </a:ext>
            </a:extLst>
          </p:cNvPr>
          <p:cNvGrpSpPr/>
          <p:nvPr/>
        </p:nvGrpSpPr>
        <p:grpSpPr>
          <a:xfrm>
            <a:off x="5689918" y="1844565"/>
            <a:ext cx="837006" cy="4119298"/>
            <a:chOff x="5674152" y="1655373"/>
            <a:chExt cx="837006" cy="4119298"/>
          </a:xfrm>
        </p:grpSpPr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DAC22915-36C6-4A4D-A540-2568755CD0BE}"/>
                </a:ext>
              </a:extLst>
            </p:cNvPr>
            <p:cNvSpPr/>
            <p:nvPr/>
          </p:nvSpPr>
          <p:spPr>
            <a:xfrm rot="10800000" flipH="1">
              <a:off x="5948096" y="1655373"/>
              <a:ext cx="563062" cy="4119298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row: Curved Right 10">
              <a:extLst>
                <a:ext uri="{FF2B5EF4-FFF2-40B4-BE49-F238E27FC236}">
                  <a16:creationId xmlns:a16="http://schemas.microsoft.com/office/drawing/2014/main" id="{EA044B65-CC2E-464B-AA28-FD2D800F273A}"/>
                </a:ext>
              </a:extLst>
            </p:cNvPr>
            <p:cNvSpPr/>
            <p:nvPr/>
          </p:nvSpPr>
          <p:spPr>
            <a:xfrm rot="10800000">
              <a:off x="5674152" y="1686905"/>
              <a:ext cx="505930" cy="408596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lowchart: Sort 11">
              <a:extLst>
                <a:ext uri="{FF2B5EF4-FFF2-40B4-BE49-F238E27FC236}">
                  <a16:creationId xmlns:a16="http://schemas.microsoft.com/office/drawing/2014/main" id="{A7CEF766-AC5A-41D1-855F-701EFC86AAB2}"/>
                </a:ext>
              </a:extLst>
            </p:cNvPr>
            <p:cNvSpPr/>
            <p:nvPr/>
          </p:nvSpPr>
          <p:spPr>
            <a:xfrm>
              <a:off x="6022426" y="1781507"/>
              <a:ext cx="45719" cy="3909845"/>
            </a:xfrm>
            <a:prstGeom prst="flowChartSo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480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419A6-8BAE-46E7-AC38-5FDEC273C8AD}"/>
              </a:ext>
            </a:extLst>
          </p:cNvPr>
          <p:cNvSpPr txBox="1"/>
          <p:nvPr/>
        </p:nvSpPr>
        <p:spPr>
          <a:xfrm>
            <a:off x="2081014" y="1198191"/>
            <a:ext cx="7321235" cy="92333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1508F-4070-4E44-9DEA-2C51FAF78D82}"/>
              </a:ext>
            </a:extLst>
          </p:cNvPr>
          <p:cNvSpPr txBox="1"/>
          <p:nvPr/>
        </p:nvSpPr>
        <p:spPr>
          <a:xfrm>
            <a:off x="2711636" y="2695914"/>
            <a:ext cx="611609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3A800-5E97-4D29-B9E7-F353A27DF8E6}"/>
              </a:ext>
            </a:extLst>
          </p:cNvPr>
          <p:cNvSpPr txBox="1"/>
          <p:nvPr/>
        </p:nvSpPr>
        <p:spPr>
          <a:xfrm>
            <a:off x="1119319" y="4099046"/>
            <a:ext cx="995009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Let’s sing the good morning song</a:t>
            </a:r>
          </a:p>
          <a:p>
            <a:pPr algn="l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together with clap.</a:t>
            </a:r>
          </a:p>
        </p:txBody>
      </p:sp>
    </p:spTree>
    <p:extLst>
      <p:ext uri="{BB962C8B-B14F-4D97-AF65-F5344CB8AC3E}">
        <p14:creationId xmlns:p14="http://schemas.microsoft.com/office/powerpoint/2010/main" val="261933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443A9-2022-43BB-888F-9B2A098CA8F5}"/>
              </a:ext>
            </a:extLst>
          </p:cNvPr>
          <p:cNvSpPr txBox="1"/>
          <p:nvPr/>
        </p:nvSpPr>
        <p:spPr>
          <a:xfrm>
            <a:off x="2948151" y="583324"/>
            <a:ext cx="580671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Recalling previous lesson.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BCFF5-C090-4FE1-81AD-3FB14E1427C8}"/>
              </a:ext>
            </a:extLst>
          </p:cNvPr>
          <p:cNvSpPr txBox="1"/>
          <p:nvPr/>
        </p:nvSpPr>
        <p:spPr>
          <a:xfrm>
            <a:off x="441424" y="2979681"/>
            <a:ext cx="9062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What should we do when we are sick?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02ABA-659F-471E-9989-D827F0CC26D2}"/>
              </a:ext>
            </a:extLst>
          </p:cNvPr>
          <p:cNvSpPr txBox="1"/>
          <p:nvPr/>
        </p:nvSpPr>
        <p:spPr>
          <a:xfrm>
            <a:off x="441425" y="4524702"/>
            <a:ext cx="9690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</a:rPr>
              <a:t>What shouldn’t we do when we are sick?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184D-316B-4E54-AA27-94CF46429989}"/>
              </a:ext>
            </a:extLst>
          </p:cNvPr>
          <p:cNvSpPr txBox="1"/>
          <p:nvPr/>
        </p:nvSpPr>
        <p:spPr>
          <a:xfrm>
            <a:off x="1592305" y="3704895"/>
            <a:ext cx="6650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We should stay at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5A119-D96E-4D83-B732-9F0B508668AB}"/>
              </a:ext>
            </a:extLst>
          </p:cNvPr>
          <p:cNvSpPr txBox="1"/>
          <p:nvPr/>
        </p:nvSpPr>
        <p:spPr>
          <a:xfrm>
            <a:off x="1623843" y="5391806"/>
            <a:ext cx="8949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We shouldn’t go to school or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F4EE7-5027-408C-A9C7-87EFFDE38BC5}"/>
              </a:ext>
            </a:extLst>
          </p:cNvPr>
          <p:cNvSpPr txBox="1"/>
          <p:nvPr/>
        </p:nvSpPr>
        <p:spPr>
          <a:xfrm>
            <a:off x="1608083" y="1576552"/>
            <a:ext cx="7157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Answer the following questions:-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85003-6F89-4F32-A2EF-2909F500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339324"/>
            <a:ext cx="2779358" cy="238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685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ED3B-409B-4FBA-986A-19660B6B9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5822"/>
          <a:stretch/>
        </p:blipFill>
        <p:spPr>
          <a:xfrm>
            <a:off x="1371116" y="1513486"/>
            <a:ext cx="2885575" cy="334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FDB6F-7C98-4B2F-9EBF-7BA01DA00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r="4913" b="8522"/>
          <a:stretch/>
        </p:blipFill>
        <p:spPr>
          <a:xfrm>
            <a:off x="6167669" y="1434655"/>
            <a:ext cx="5153329" cy="329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D4AF18-CC55-4F87-8676-D33C901D77C7}"/>
              </a:ext>
            </a:extLst>
          </p:cNvPr>
          <p:cNvSpPr txBox="1"/>
          <p:nvPr/>
        </p:nvSpPr>
        <p:spPr>
          <a:xfrm>
            <a:off x="4635065" y="409898"/>
            <a:ext cx="291637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and say.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B9D81-0EDD-4AEA-BE2E-4E9C9E46E0F1}"/>
              </a:ext>
            </a:extLst>
          </p:cNvPr>
          <p:cNvSpPr txBox="1"/>
          <p:nvPr/>
        </p:nvSpPr>
        <p:spPr>
          <a:xfrm>
            <a:off x="2333296" y="5391807"/>
            <a:ext cx="7731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 do you see in these pictures?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5A9EC-9354-4B5F-B9D0-B588E95C183A}"/>
              </a:ext>
            </a:extLst>
          </p:cNvPr>
          <p:cNvSpPr txBox="1"/>
          <p:nvPr/>
        </p:nvSpPr>
        <p:spPr>
          <a:xfrm>
            <a:off x="2459421" y="5360275"/>
            <a:ext cx="5891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Some symptoms of illness.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677FE-AB1C-44B1-BE8B-462F56E8125D}"/>
              </a:ext>
            </a:extLst>
          </p:cNvPr>
          <p:cNvSpPr txBox="1"/>
          <p:nvPr/>
        </p:nvSpPr>
        <p:spPr>
          <a:xfrm>
            <a:off x="1324304" y="5393369"/>
            <a:ext cx="983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So, can you guess what’s our today’s lesson?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1838-FC55-48DA-B85F-1EFDA317305B}"/>
              </a:ext>
            </a:extLst>
          </p:cNvPr>
          <p:cNvSpPr txBox="1"/>
          <p:nvPr/>
        </p:nvSpPr>
        <p:spPr>
          <a:xfrm>
            <a:off x="2695903" y="5376041"/>
            <a:ext cx="6684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Yes, it’s Lesson: 5-6 of Unit: 8</a:t>
            </a:r>
          </a:p>
        </p:txBody>
      </p:sp>
    </p:spTree>
    <p:extLst>
      <p:ext uri="{BB962C8B-B14F-4D97-AF65-F5344CB8AC3E}">
        <p14:creationId xmlns:p14="http://schemas.microsoft.com/office/powerpoint/2010/main" val="205405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FFD25-AB69-4B57-A259-F7DC508950ED}"/>
              </a:ext>
            </a:extLst>
          </p:cNvPr>
          <p:cNvSpPr txBox="1"/>
          <p:nvPr/>
        </p:nvSpPr>
        <p:spPr>
          <a:xfrm>
            <a:off x="3752193" y="331076"/>
            <a:ext cx="4389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EC1C6-6C08-44EF-A467-C8FCF502E7A0}"/>
              </a:ext>
            </a:extLst>
          </p:cNvPr>
          <p:cNvSpPr txBox="1"/>
          <p:nvPr/>
        </p:nvSpPr>
        <p:spPr>
          <a:xfrm>
            <a:off x="4083271" y="961698"/>
            <a:ext cx="449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5A8C2-BC84-479E-9230-C2E5B453B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35" y="158635"/>
            <a:ext cx="2714625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7057D-9326-4267-9A70-D3DB28F56C16}"/>
              </a:ext>
            </a:extLst>
          </p:cNvPr>
          <p:cNvSpPr txBox="1"/>
          <p:nvPr/>
        </p:nvSpPr>
        <p:spPr>
          <a:xfrm>
            <a:off x="394137" y="1986454"/>
            <a:ext cx="985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recognize which syllable in a word is stressed;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9C31E-D64A-46BF-BE7F-A6E0F48DF9E4}"/>
              </a:ext>
            </a:extLst>
          </p:cNvPr>
          <p:cNvSpPr txBox="1"/>
          <p:nvPr/>
        </p:nvSpPr>
        <p:spPr>
          <a:xfrm>
            <a:off x="378371" y="2727435"/>
            <a:ext cx="8353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say words, phrases and sentences with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proper sounds and stress;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5E989-DB80-4DE3-998D-B8243179C020}"/>
              </a:ext>
            </a:extLst>
          </p:cNvPr>
          <p:cNvSpPr txBox="1"/>
          <p:nvPr/>
        </p:nvSpPr>
        <p:spPr>
          <a:xfrm>
            <a:off x="409903" y="5423341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talk about people, objects, events etc.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1DEE9-B091-4A72-83F9-F4787E144F29}"/>
              </a:ext>
            </a:extLst>
          </p:cNvPr>
          <p:cNvSpPr txBox="1"/>
          <p:nvPr/>
        </p:nvSpPr>
        <p:spPr>
          <a:xfrm>
            <a:off x="378372" y="3941383"/>
            <a:ext cx="6742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say what the speaker is doing;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ACBBD-4FC2-4BA8-BE55-C3515CECC2AB}"/>
              </a:ext>
            </a:extLst>
          </p:cNvPr>
          <p:cNvSpPr txBox="1"/>
          <p:nvPr/>
        </p:nvSpPr>
        <p:spPr>
          <a:xfrm>
            <a:off x="378373" y="4682361"/>
            <a:ext cx="607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say what others are doing; </a:t>
            </a:r>
          </a:p>
        </p:txBody>
      </p:sp>
    </p:spTree>
    <p:extLst>
      <p:ext uri="{BB962C8B-B14F-4D97-AF65-F5344CB8AC3E}">
        <p14:creationId xmlns:p14="http://schemas.microsoft.com/office/powerpoint/2010/main" val="2624230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11C51-380C-4154-B602-1CE173DC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15" y="1364170"/>
            <a:ext cx="2306478" cy="307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D1DF0-B09D-4E9A-BC15-FAB606AA7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0"/>
          <a:stretch/>
        </p:blipFill>
        <p:spPr>
          <a:xfrm>
            <a:off x="6416566" y="1375702"/>
            <a:ext cx="3894083" cy="3031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978FE-9E41-4597-B39C-7AC6026BB46A}"/>
              </a:ext>
            </a:extLst>
          </p:cNvPr>
          <p:cNvSpPr txBox="1"/>
          <p:nvPr/>
        </p:nvSpPr>
        <p:spPr>
          <a:xfrm>
            <a:off x="2364827" y="315312"/>
            <a:ext cx="7437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Look at the pictures and read.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0201A-1747-487D-A477-D8D8A9807AB1}"/>
              </a:ext>
            </a:extLst>
          </p:cNvPr>
          <p:cNvSpPr txBox="1"/>
          <p:nvPr/>
        </p:nvSpPr>
        <p:spPr>
          <a:xfrm>
            <a:off x="1765738" y="5391808"/>
            <a:ext cx="819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What are they suffering from?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93BCC-8B01-4760-86BF-5281F3265A21}"/>
              </a:ext>
            </a:extLst>
          </p:cNvPr>
          <p:cNvSpPr txBox="1"/>
          <p:nvPr/>
        </p:nvSpPr>
        <p:spPr>
          <a:xfrm>
            <a:off x="1576552" y="455623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runny nose.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4F8D2-08E2-49AF-9C4D-9D65DABED728}"/>
              </a:ext>
            </a:extLst>
          </p:cNvPr>
          <p:cNvSpPr txBox="1"/>
          <p:nvPr/>
        </p:nvSpPr>
        <p:spPr>
          <a:xfrm>
            <a:off x="6921062" y="452470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runny nose.</a:t>
            </a:r>
          </a:p>
        </p:txBody>
      </p:sp>
    </p:spTree>
    <p:extLst>
      <p:ext uri="{BB962C8B-B14F-4D97-AF65-F5344CB8AC3E}">
        <p14:creationId xmlns:p14="http://schemas.microsoft.com/office/powerpoint/2010/main" val="257915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1DDD0-DE05-4EF2-A185-D202E00B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12" y="1420000"/>
            <a:ext cx="2757441" cy="2842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20DFF-E9C2-4925-8567-E75F62A8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1420925"/>
            <a:ext cx="3750548" cy="2812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33D17-0FB7-4D31-A03D-09C88295B0D4}"/>
              </a:ext>
            </a:extLst>
          </p:cNvPr>
          <p:cNvSpPr txBox="1"/>
          <p:nvPr/>
        </p:nvSpPr>
        <p:spPr>
          <a:xfrm>
            <a:off x="2349061" y="315312"/>
            <a:ext cx="7437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Look at the pictures and read.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A4501-DF17-4A54-B859-BAABDAF2BDB1}"/>
              </a:ext>
            </a:extLst>
          </p:cNvPr>
          <p:cNvSpPr txBox="1"/>
          <p:nvPr/>
        </p:nvSpPr>
        <p:spPr>
          <a:xfrm>
            <a:off x="1876096" y="5265684"/>
            <a:ext cx="819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What are they suffering from?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F503A-1307-4744-9BB9-54EACC957B85}"/>
              </a:ext>
            </a:extLst>
          </p:cNvPr>
          <p:cNvSpPr txBox="1"/>
          <p:nvPr/>
        </p:nvSpPr>
        <p:spPr>
          <a:xfrm>
            <a:off x="1718441" y="438281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headache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B49C6-9E9A-49CC-8A19-F4D064349EE6}"/>
              </a:ext>
            </a:extLst>
          </p:cNvPr>
          <p:cNvSpPr txBox="1"/>
          <p:nvPr/>
        </p:nvSpPr>
        <p:spPr>
          <a:xfrm>
            <a:off x="6842235" y="433551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363830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350</Words>
  <Application>Microsoft Office PowerPoint</Application>
  <PresentationFormat>Widescreen</PresentationFormat>
  <Paragraphs>85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2020-05-27T14:57:53Z</dcterms:created>
  <dcterms:modified xsi:type="dcterms:W3CDTF">2020-06-04T03:01:57Z</dcterms:modified>
</cp:coreProperties>
</file>