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3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57" r:id="rId4"/>
    <p:sldId id="265" r:id="rId5"/>
    <p:sldId id="266" r:id="rId6"/>
    <p:sldId id="264" r:id="rId7"/>
    <p:sldId id="259" r:id="rId8"/>
    <p:sldId id="260" r:id="rId9"/>
    <p:sldId id="261" r:id="rId10"/>
    <p:sldId id="262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53A75E-A303-4CD8-B440-F7E9C8E987F4}">
          <p14:sldIdLst/>
        </p14:section>
        <p14:section name="Untitled Section" id="{5345AD68-1000-4EC4-B5DD-7792F1A45ABE}">
          <p14:sldIdLst>
            <p14:sldId id="258"/>
            <p14:sldId id="268"/>
            <p14:sldId id="257"/>
            <p14:sldId id="265"/>
            <p14:sldId id="266"/>
            <p14:sldId id="264"/>
            <p14:sldId id="259"/>
            <p14:sldId id="260"/>
            <p14:sldId id="261"/>
            <p14:sldId id="262"/>
            <p14:sldId id="263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17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4919" autoAdjust="0"/>
  </p:normalViewPr>
  <p:slideViewPr>
    <p:cSldViewPr snapToGrid="0">
      <p:cViewPr>
        <p:scale>
          <a:sx n="50" d="100"/>
          <a:sy n="50" d="100"/>
        </p:scale>
        <p:origin x="67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4F141-4463-4369-9859-95B5A2D0AC06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6A07D-D1B0-44DF-BD58-564D3904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2024-8613-4704-AB84-1E7B96DEF18D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6A697-647B-489A-BF55-AED01F50F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17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8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9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6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6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48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24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6A697-647B-489A-BF55-AED01F50F8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3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82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73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74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1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67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13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995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0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16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0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8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9B1B74E-9646-4798-B059-D643E15698F4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868DB-3985-4D48-972A-1D18125B8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10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  <p:sldLayoutId id="2147484485" r:id="rId12"/>
    <p:sldLayoutId id="2147484486" r:id="rId13"/>
    <p:sldLayoutId id="2147484487" r:id="rId14"/>
    <p:sldLayoutId id="2147484488" r:id="rId15"/>
    <p:sldLayoutId id="2147484489" r:id="rId16"/>
    <p:sldLayoutId id="214748449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66700" y="209550"/>
            <a:ext cx="11772900" cy="63627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95" y="548919"/>
            <a:ext cx="8320607" cy="5752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581" y="548919"/>
            <a:ext cx="108426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3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20"/>
            <a:ext cx="12192000" cy="66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342900" y="266700"/>
            <a:ext cx="11487150" cy="62484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628650" y="4781550"/>
            <a:ext cx="6229350" cy="78105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047750" y="762000"/>
            <a:ext cx="3467100" cy="12001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33550" y="104775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5850" y="4876800"/>
            <a:ext cx="622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লঘু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 উল্লেখ কর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615563"/>
            <a:ext cx="5457981" cy="40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69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61950"/>
            <a:ext cx="11515160" cy="634365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2686050" y="3467100"/>
            <a:ext cx="7143750" cy="9525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076700" y="971550"/>
            <a:ext cx="3848100" cy="112395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10100" y="1143000"/>
            <a:ext cx="300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8950" y="3657600"/>
            <a:ext cx="7448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মস্তিষ্কের চিত্র এঁকে এর কাজ বর্ণনা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48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668"/>
            <a:ext cx="12192000" cy="80657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71650" y="3162300"/>
            <a:ext cx="878205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66700" y="209550"/>
            <a:ext cx="11772900" cy="63627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695" y="548919"/>
            <a:ext cx="8320607" cy="5752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6581" y="548919"/>
            <a:ext cx="1084268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3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066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459642"/>
              </p:ext>
            </p:extLst>
          </p:nvPr>
        </p:nvGraphicFramePr>
        <p:xfrm>
          <a:off x="457200" y="377686"/>
          <a:ext cx="11290852" cy="6023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5426"/>
                <a:gridCol w="5645426"/>
              </a:tblGrid>
              <a:tr h="1778570">
                <a:tc gridSpan="2">
                  <a:txBody>
                    <a:bodyPr/>
                    <a:lstStyle/>
                    <a:p>
                      <a:endParaRPr lang="bn-IN" sz="4800" dirty="0" smtClean="0"/>
                    </a:p>
                    <a:p>
                      <a:pPr algn="ctr"/>
                      <a:r>
                        <a:rPr lang="bn-IN" sz="4800" dirty="0" smtClean="0">
                          <a:solidFill>
                            <a:srgbClr val="002060"/>
                          </a:solidFill>
                        </a:rPr>
                        <a:t>  পরিচিতি</a:t>
                      </a:r>
                      <a:r>
                        <a:rPr lang="bn-IN" sz="48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4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600" dirty="0" smtClean="0"/>
                        <a:t> শিক্ষক</a:t>
                      </a:r>
                      <a:r>
                        <a:rPr lang="bn-IN" sz="3600" baseline="0" dirty="0" smtClean="0"/>
                        <a:t> </a:t>
                      </a:r>
                      <a:endParaRPr lang="en-US" sz="3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3600" dirty="0" smtClean="0"/>
                        <a:t>পাঠ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</a:tr>
              <a:tr h="6786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</a:t>
                      </a:r>
                      <a:r>
                        <a:rPr lang="bn-IN" sz="2400" dirty="0" smtClean="0"/>
                        <a:t>মোঃ মোজাম্মেল হক মজুমদার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   ৮ম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bn-IN" sz="2400" dirty="0" smtClean="0"/>
                        <a:t> শ্রেণি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5719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প্রধান</a:t>
                      </a:r>
                      <a:r>
                        <a:rPr lang="bn-IN" sz="2400" baseline="0" dirty="0" smtClean="0"/>
                        <a:t> শিক্ষক 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   </a:t>
                      </a:r>
                      <a:r>
                        <a:rPr lang="en-US" sz="2400" dirty="0" err="1" smtClean="0"/>
                        <a:t>বিজ্ঞান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</a:tr>
              <a:tr h="5586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বাতাবাড়ীয়া বালিকা উচ্চ বিদ্যালয়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   </a:t>
                      </a:r>
                      <a:r>
                        <a:rPr lang="bn-IN" sz="2400" dirty="0" smtClean="0"/>
                        <a:t>অধ্যায়</a:t>
                      </a:r>
                      <a:r>
                        <a:rPr lang="bn-IN" sz="2400" baseline="0" dirty="0" smtClean="0"/>
                        <a:t> – পাঁচ 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32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</a:t>
                      </a:r>
                      <a:r>
                        <a:rPr lang="bn-IN" sz="2400" dirty="0" smtClean="0"/>
                        <a:t>কুমিল্লা সিটি,</a:t>
                      </a:r>
                      <a:r>
                        <a:rPr lang="bn-IN" sz="2400" baseline="0" dirty="0" smtClean="0"/>
                        <a:t> কুমিল্লা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smtClean="0"/>
                        <a:t>          ( </a:t>
                      </a:r>
                      <a:r>
                        <a:rPr lang="bn-IN" sz="2400" baseline="0" dirty="0" smtClean="0"/>
                        <a:t>সনন্বয় ও নিঃসরণ</a:t>
                      </a:r>
                      <a:r>
                        <a:rPr lang="en-US" sz="2400" baseline="0" dirty="0" smtClean="0"/>
                        <a:t>) </a:t>
                      </a:r>
                      <a:endParaRPr lang="en-US" sz="2400" dirty="0" smtClean="0"/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</a:t>
                      </a:r>
                      <a:r>
                        <a:rPr lang="bn-IN" sz="2400" dirty="0" smtClean="0"/>
                        <a:t>     </a:t>
                      </a:r>
                      <a:r>
                        <a:rPr lang="en-US" sz="2400" dirty="0" smtClean="0"/>
                        <a:t>  </a:t>
                      </a:r>
                      <a:r>
                        <a:rPr lang="bn-IN" sz="2400" baseline="0" dirty="0" smtClean="0"/>
                        <a:t>   মস্তিষ্ক </a:t>
                      </a:r>
                      <a:r>
                        <a:rPr lang="bn-IN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801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                 </a:t>
                      </a:r>
                      <a:r>
                        <a:rPr lang="bn-IN" sz="2400" dirty="0" smtClean="0"/>
                        <a:t>সময়ঃ ৫০ মিনিট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54" y="674143"/>
            <a:ext cx="1333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3850" y="285750"/>
            <a:ext cx="11563350" cy="63436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5" y="1725231"/>
            <a:ext cx="3977224" cy="510122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262013" y="885258"/>
            <a:ext cx="1940894" cy="82814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4099" y="1065427"/>
            <a:ext cx="3816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?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79249" y="956454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মাথা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4670" y="1830371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মাথার ভিতর কী থাকে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20648" y="1025991"/>
            <a:ext cx="1126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5108714" y="885259"/>
            <a:ext cx="6500192" cy="828141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531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0.51941 -0.01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64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4336 0.01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1.25E-6 0.00023 C -0.00313 -0.00648 -0.00846 -0.01111 -0.00938 -0.01944 C -0.01133 -0.03588 -0.00873 -0.05301 -0.00781 -0.06944 C -0.00768 -0.07245 -0.00729 -0.07569 -0.00625 -0.07778 C -0.00508 -0.08055 -0.00326 -0.08194 -0.00156 -0.08333 C -0.00013 -0.08472 0.00156 -0.08495 0.00312 -0.08611 C 0.00469 -0.08773 0.00586 -0.09167 0.00781 -0.09167 C 0.0431 -0.09444 0.07864 -0.09352 0.11406 -0.09444 C 0.19622 -0.10116 0.10195 -0.09421 0.25937 -0.1 C 0.26966 -0.10046 0.31367 -0.10417 0.32656 -0.10555 C 0.33281 -0.10648 0.33893 -0.10787 0.34531 -0.10833 C 0.36224 -0.10995 0.42292 -0.11319 0.4375 -0.11389 C 0.51029 -0.11088 0.48112 -0.11111 0.525 -0.11111 L 0.525 -0.11088 L 0.50781 -0.11111 " pathEditMode="relative" rAng="0" ptsTypes="AAAAAAAAAAAA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1406 0.00556 C -0.01628 0.00625 -0.01823 0.00834 -0.02031 0.00834 C -0.03763 0.00834 -0.05469 0.00648 -0.07188 0.00556 C -0.07448 0.00463 -0.07722 0.00371 -0.07969 0.00278 C -0.08138 0.00186 -0.08281 0.00047 -0.08438 0 C -0.09141 -0.00277 -0.10117 -0.00439 -0.10781 -0.00555 L -0.15781 -0.00277 L -0.28281 0 C -0.28503 0 -0.28698 0.00209 -0.28906 0.00278 C -0.29531 0.00394 -0.30156 0.00463 -0.30781 0.00556 C -0.31315 0.00741 -0.31979 0.00973 -0.325 0.01111 C -0.33021 0.01204 -0.33542 0.01297 -0.34063 0.01389 C -0.34375 0.01574 -0.34714 0.01667 -0.35 0.01945 C -0.35209 0.0213 -0.35417 0.02338 -0.35625 0.025 C -0.35834 0.02616 -0.36055 0.02639 -0.3625 0.02778 C -0.36472 0.02917 -0.36667 0.03148 -0.36875 0.03334 C -0.37031 0.03426 -0.37201 0.03449 -0.37344 0.03611 C -0.37683 0.03936 -0.38281 0.04723 -0.38281 0.04723 C -0.38386 0.05 -0.38464 0.05301 -0.38594 0.05556 C -0.39831 0.07732 -0.38255 0.04213 -0.39531 0.06945 C -0.40183 0.08334 -0.39453 0.07315 -0.40313 0.08334 C -0.41146 0.10556 -0.40052 0.07871 -0.41094 0.09723 C -0.42136 0.11574 -0.40625 0.0963 -0.41875 0.11111 C -0.42084 0.11667 -0.42149 0.12547 -0.425 0.12778 L -0.42969 0.13056 L -0.42969 0.13056 L -0.42969 0.13056 " pathEditMode="relative" ptsTypes="AAAAAAAAAAAAAAAAAAAAAAAAAAA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8" grpId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09550" y="304800"/>
            <a:ext cx="11696700" cy="6286500"/>
          </a:xfrm>
          <a:prstGeom prst="flowChartProcess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2019300" y="1524000"/>
            <a:ext cx="9067800" cy="24193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62250" y="2305050"/>
            <a:ext cx="832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হল মস্তিষ্কের গঠন ও কাজ।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90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/>
        </p:nvSpPr>
        <p:spPr>
          <a:xfrm>
            <a:off x="304800" y="247650"/>
            <a:ext cx="11582400" cy="6286500"/>
          </a:xfrm>
          <a:prstGeom prst="flowChart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1123950" y="3789581"/>
            <a:ext cx="8705850" cy="104775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1066800" y="2242780"/>
            <a:ext cx="8763000" cy="104775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1066800" y="952500"/>
            <a:ext cx="5314950" cy="93345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1650" y="1085850"/>
            <a:ext cx="462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-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7850" y="2419350"/>
            <a:ext cx="71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মস্তিষ্কের গঠন সম্পর্কে অবহিত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40386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বিভিন্ন অংশের কাজ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20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0693" y="453729"/>
            <a:ext cx="11231217" cy="59093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29" y="831474"/>
            <a:ext cx="5387009" cy="524028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6745358" y="1621789"/>
            <a:ext cx="1722780" cy="21482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6056245" y="2360804"/>
            <a:ext cx="2411893" cy="72782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745360" y="2941983"/>
            <a:ext cx="1702902" cy="77588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47523" y="3322827"/>
            <a:ext cx="2600739" cy="394408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132443" y="4878609"/>
            <a:ext cx="2335695" cy="90956"/>
          </a:xfrm>
          <a:prstGeom prst="straightConnector1">
            <a:avLst/>
          </a:prstGeom>
          <a:ln w="57150">
            <a:solidFill>
              <a:srgbClr val="0B03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448262" y="1237068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গুরুমস্তিস্ক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8325" y="2006509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মধ্যমস্তিস্ক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7591" y="4640895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সুষুম্নাকান্ড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81394" y="3395120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পনস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421760" y="2602952"/>
            <a:ext cx="2431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সেরিবেলাম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8684" y="885852"/>
            <a:ext cx="2888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 গঠন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065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7650" y="342900"/>
            <a:ext cx="11658600" cy="61912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02133" y="882874"/>
            <a:ext cx="420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মস্তিস্কের প্রধান তিনটি অংশঃ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5768" y="885534"/>
            <a:ext cx="140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) গুরুমস্তিস্ক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5240" y="905741"/>
            <a:ext cx="1456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মধ্যমস্তিস্ক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1371" y="901507"/>
            <a:ext cx="270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পশ্চাৎ বা লঘুমস্তিস্ক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942" y="1488458"/>
            <a:ext cx="812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মস্তিস্কের প্রধান অংশ হলো গুরুমস্তিস্ক বা সেরিব্রাম। এটা ডান ও বাম খন্ডে বিভক্ত।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3983" y="2059782"/>
            <a:ext cx="634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সেরিব্রামের নিচের অংশ হল থ্যালামাস ও হাইপোথ্যালামাস।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906" y="2674642"/>
            <a:ext cx="9738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গুরুমস্তিষ্ক ও পনস এর মাঝখানে আছে মধ্যমস্তিষ্ক। এটা দৃষ্টিশক্তি, শ্রবণশক্তির সাথেও সম্পর্কযুক্ত।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7854" y="3346174"/>
            <a:ext cx="55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গুরুমস্তিস্কের নিচে ও পশ্চাতে লঘুমস্তিষ্ক অবস্থিত।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9860" y="4053272"/>
            <a:ext cx="5381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ভারসাম্য রক্ষা করা লঘুমস্তিষ্কের প্রধান কাজ।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2790" y="4709730"/>
            <a:ext cx="5599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লঘুমস্তিষ্ক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কথা বলা ও চলাফেরা নিয়ন্ত্রণ করে।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68385" y="5416830"/>
            <a:ext cx="304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n-IN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লঘুমস্তিষ্কের তিনটি অংশঃ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7198" y="5418249"/>
            <a:ext cx="1850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সেরিবেলাম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54486" y="5418244"/>
            <a:ext cx="1055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পনস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1942" y="5406997"/>
            <a:ext cx="274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মেডুলা বা সুষুম্নাশীর্ষক।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792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42900" y="356072"/>
            <a:ext cx="11620500" cy="6197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343025" y="3676650"/>
            <a:ext cx="5162550" cy="650141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/>
          <p:cNvSpPr/>
          <p:nvPr/>
        </p:nvSpPr>
        <p:spPr>
          <a:xfrm>
            <a:off x="1295400" y="1877733"/>
            <a:ext cx="5162550" cy="650141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Vertical Scroll 6"/>
          <p:cNvSpPr/>
          <p:nvPr/>
        </p:nvSpPr>
        <p:spPr>
          <a:xfrm>
            <a:off x="1123950" y="668268"/>
            <a:ext cx="3219450" cy="971550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38300" y="8001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1650" y="19431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মস্তিষ্কের প্রধান অংশগুলো কী কী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3550" y="3714750"/>
            <a:ext cx="4324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লঘু মস্তিষ্ক কোথায় অবস্থিত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0" y="1877734"/>
            <a:ext cx="4667250" cy="291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012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1729</TotalTime>
  <Words>239</Words>
  <Application>Microsoft Office PowerPoint</Application>
  <PresentationFormat>Widescreen</PresentationFormat>
  <Paragraphs>79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Mozammelm  Hoque</dc:creator>
  <cp:lastModifiedBy>Mozammelm  Hoque</cp:lastModifiedBy>
  <cp:revision>126</cp:revision>
  <dcterms:created xsi:type="dcterms:W3CDTF">2020-04-13T05:21:09Z</dcterms:created>
  <dcterms:modified xsi:type="dcterms:W3CDTF">2020-06-04T16:06:45Z</dcterms:modified>
</cp:coreProperties>
</file>