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1" r:id="rId2"/>
    <p:sldId id="273" r:id="rId3"/>
    <p:sldId id="257" r:id="rId4"/>
    <p:sldId id="256" r:id="rId5"/>
    <p:sldId id="261" r:id="rId6"/>
    <p:sldId id="274" r:id="rId7"/>
    <p:sldId id="266" r:id="rId8"/>
    <p:sldId id="265" r:id="rId9"/>
    <p:sldId id="272" r:id="rId10"/>
    <p:sldId id="268" r:id="rId11"/>
    <p:sldId id="267" r:id="rId12"/>
    <p:sldId id="262" r:id="rId13"/>
    <p:sldId id="259" r:id="rId14"/>
    <p:sldId id="260" r:id="rId15"/>
    <p:sldId id="26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39C5F-C2C5-4559-83C6-B47E64832116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CABCD4-F0E3-49C1-A9A4-CEFE7347D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030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ABCD4-F0E3-49C1-A9A4-CEFE7347D03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4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AEA7A-89E2-4B95-A79E-3C05F8217C6F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ED1B0-2543-4FC2-8877-17C3CFD34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21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AEA7A-89E2-4B95-A79E-3C05F8217C6F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ED1B0-2543-4FC2-8877-17C3CFD34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880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AEA7A-89E2-4B95-A79E-3C05F8217C6F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ED1B0-2543-4FC2-8877-17C3CFD34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62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AEA7A-89E2-4B95-A79E-3C05F8217C6F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ED1B0-2543-4FC2-8877-17C3CFD34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385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AEA7A-89E2-4B95-A79E-3C05F8217C6F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ED1B0-2543-4FC2-8877-17C3CFD34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263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AEA7A-89E2-4B95-A79E-3C05F8217C6F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ED1B0-2543-4FC2-8877-17C3CFD34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676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AEA7A-89E2-4B95-A79E-3C05F8217C6F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ED1B0-2543-4FC2-8877-17C3CFD34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727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AEA7A-89E2-4B95-A79E-3C05F8217C6F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ED1B0-2543-4FC2-8877-17C3CFD34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942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AEA7A-89E2-4B95-A79E-3C05F8217C6F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ED1B0-2543-4FC2-8877-17C3CFD34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40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AEA7A-89E2-4B95-A79E-3C05F8217C6F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ED1B0-2543-4FC2-8877-17C3CFD34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15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AEA7A-89E2-4B95-A79E-3C05F8217C6F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ED1B0-2543-4FC2-8877-17C3CFD34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238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AEA7A-89E2-4B95-A79E-3C05F8217C6F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ED1B0-2543-4FC2-8877-17C3CFD34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56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10" Type="http://schemas.openxmlformats.org/officeDocument/2006/relationships/image" Target="../media/image14.jp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61663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85987" y="500063"/>
            <a:ext cx="51720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স্বাগতম</a:t>
            </a:r>
            <a:r>
              <a:rPr lang="en-US" sz="4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sz="44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69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921"/>
            <a:ext cx="3657600" cy="368617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85788" y="5746569"/>
            <a:ext cx="119523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4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কারারুদ্ধ আহার তৃপ্ত মানুষের মুল্য কতটুকু</a:t>
            </a:r>
            <a:r>
              <a:rPr lang="bn-IN" sz="60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? </a:t>
            </a:r>
            <a:endParaRPr lang="en-US" sz="60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804" y="209550"/>
            <a:ext cx="3256681" cy="35409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485" y="3921920"/>
            <a:ext cx="2971800" cy="21193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089" y="3572"/>
            <a:ext cx="3652837" cy="38100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H="1" flipV="1">
            <a:off x="4630236" y="3554779"/>
            <a:ext cx="4371976" cy="26285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1858027" y="4981576"/>
            <a:ext cx="5114273" cy="1209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551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1" y="271462"/>
            <a:ext cx="2247899" cy="2257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3" y="2814639"/>
            <a:ext cx="3332775" cy="23117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5953" y="5770991"/>
            <a:ext cx="83295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আকাশ –বাতাসের ডাকে যে পক্ষী আকুল, </a:t>
            </a:r>
          </a:p>
          <a:p>
            <a:r>
              <a:rPr lang="bn-IN" sz="24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সে কি খাঁচায় বন্দি হবে সহজে দানাপানি পাওয়ার লোভে ? </a:t>
            </a:r>
            <a:endParaRPr lang="en-US" sz="24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331" y="2999431"/>
            <a:ext cx="2534886" cy="27146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594" y="3179176"/>
            <a:ext cx="2686050" cy="29689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477" y="72866"/>
            <a:ext cx="3107435" cy="2741773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000500" y="5715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643313" y="190501"/>
            <a:ext cx="2917018" cy="57102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4355184" y="3045619"/>
            <a:ext cx="746638" cy="23421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089" y="97150"/>
            <a:ext cx="2276209" cy="280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46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8587"/>
            <a:ext cx="12401550" cy="69865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38126"/>
            <a:ext cx="10515600" cy="2852737"/>
          </a:xfrm>
        </p:spPr>
        <p:txBody>
          <a:bodyPr>
            <a:normAutofit fontScale="90000"/>
          </a:bodyPr>
          <a:lstStyle/>
          <a:p>
            <a:r>
              <a:rPr lang="bn-IN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মানব জীবন ------- দোতলা বাড়ি।</a:t>
            </a:r>
            <a:br>
              <a:rPr lang="bn-IN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</a:br>
            <a:r>
              <a:rPr lang="bn-IN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নীচ তলা -------- জীব সত্ব। </a:t>
            </a:r>
            <a:br>
              <a:rPr lang="bn-IN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</a:br>
            <a:r>
              <a:rPr lang="bn-IN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উপরের তলা ---- মানব সত্বা।</a:t>
            </a:r>
            <a:endParaRPr lang="en-US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313" y="3443288"/>
            <a:ext cx="11544300" cy="3414711"/>
          </a:xfrm>
        </p:spPr>
        <p:txBody>
          <a:bodyPr>
            <a:normAutofit fontScale="77500" lnSpcReduction="20000"/>
          </a:bodyPr>
          <a:lstStyle/>
          <a:p>
            <a:r>
              <a:rPr lang="bn-IN" sz="72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সিঁড়ি ---- শিক্ষা । </a:t>
            </a:r>
          </a:p>
          <a:p>
            <a:r>
              <a:rPr lang="bn-IN" sz="72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অর্থ সম্পদের আকাঙ্ক্ষা –কারাগার ,খাঁচা । </a:t>
            </a:r>
          </a:p>
          <a:p>
            <a:r>
              <a:rPr lang="bn-IN" sz="72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মহৎ জীবন যাপনের আকাঙ্ক্ষা – আকাশ।  </a:t>
            </a:r>
            <a:endParaRPr lang="en-US" sz="7200" b="1" dirty="0">
              <a:solidFill>
                <a:schemeClr val="tx1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17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8300" y="0"/>
            <a:ext cx="9144000" cy="1657350"/>
          </a:xfrm>
        </p:spPr>
        <p:txBody>
          <a:bodyPr>
            <a:normAutofit/>
          </a:bodyPr>
          <a:lstStyle/>
          <a:p>
            <a:r>
              <a:rPr lang="bn-IN" sz="8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শ্রেণির কাজ </a:t>
            </a:r>
            <a:endParaRPr lang="en-US" sz="88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1657350"/>
            <a:ext cx="12044362" cy="5200650"/>
          </a:xfrm>
        </p:spPr>
        <p:txBody>
          <a:bodyPr>
            <a:noAutofit/>
          </a:bodyPr>
          <a:lstStyle/>
          <a:p>
            <a:r>
              <a:rPr lang="bn-IN" sz="8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কারারুদ্ধ আহার তৃপ্ত মানুষ বলতে কি বুঝানো হয়েছে ? বর্ণনা কর । </a:t>
            </a:r>
            <a:endParaRPr lang="en-US" sz="88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60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457325"/>
          </a:xfrm>
        </p:spPr>
        <p:txBody>
          <a:bodyPr>
            <a:normAutofit/>
          </a:bodyPr>
          <a:lstStyle/>
          <a:p>
            <a:r>
              <a:rPr lang="bn-IN" sz="8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বাড়ির কাজ </a:t>
            </a:r>
            <a:endParaRPr lang="en-US" sz="88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300163"/>
            <a:ext cx="12192000" cy="5557837"/>
          </a:xfrm>
        </p:spPr>
        <p:txBody>
          <a:bodyPr>
            <a:noAutofit/>
          </a:bodyPr>
          <a:lstStyle/>
          <a:p>
            <a:r>
              <a:rPr lang="bn-IN" sz="80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তোমার নিজের  মানব সত্বা ও জীব সত্বার আচরণ গুলি উল্লেখ কর। </a:t>
            </a:r>
            <a:endParaRPr lang="en-US" sz="80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74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3138" y="1885950"/>
            <a:ext cx="1093860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ধন্যবাদ</a:t>
            </a:r>
            <a:r>
              <a:rPr lang="bn-IN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19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14" y="179387"/>
            <a:ext cx="12091986" cy="3278187"/>
          </a:xfrm>
        </p:spPr>
        <p:txBody>
          <a:bodyPr>
            <a:normAutofit/>
          </a:bodyPr>
          <a:lstStyle/>
          <a:p>
            <a:r>
              <a:rPr lang="bn-IN" sz="9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মোঃ ইমদাদুল হক </a:t>
            </a:r>
            <a:br>
              <a:rPr lang="bn-IN" sz="9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</a:br>
            <a:r>
              <a:rPr lang="bn-IN" sz="9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ভাষা শিক্ষক (বাংলা) </a:t>
            </a:r>
            <a:endParaRPr lang="en-US" sz="96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014" y="3457574"/>
            <a:ext cx="12091986" cy="3400426"/>
          </a:xfrm>
        </p:spPr>
        <p:txBody>
          <a:bodyPr>
            <a:normAutofit fontScale="92500" lnSpcReduction="10000"/>
          </a:bodyPr>
          <a:lstStyle/>
          <a:p>
            <a:r>
              <a:rPr lang="bn-IN" sz="8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নড়াইল টেকনিক্যাল স্কুল ও কলেজ </a:t>
            </a:r>
          </a:p>
          <a:p>
            <a:r>
              <a:rPr lang="bn-IN" sz="8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নড়াইল । </a:t>
            </a:r>
            <a:endParaRPr lang="en-US" sz="88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41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"/>
            <a:ext cx="12192000" cy="65008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3100388"/>
          </a:xfrm>
        </p:spPr>
        <p:txBody>
          <a:bodyPr>
            <a:noAutofit/>
          </a:bodyPr>
          <a:lstStyle/>
          <a:p>
            <a:r>
              <a:rPr lang="bn-IN" sz="13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শ্রেণি –দশম  </a:t>
            </a:r>
            <a:endParaRPr lang="en-US" sz="138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" y="2900363"/>
            <a:ext cx="12191999" cy="3957637"/>
          </a:xfrm>
        </p:spPr>
        <p:txBody>
          <a:bodyPr>
            <a:noAutofit/>
          </a:bodyPr>
          <a:lstStyle/>
          <a:p>
            <a:r>
              <a:rPr lang="bn-IN" sz="115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বিষয় –বাংলা -২ </a:t>
            </a:r>
          </a:p>
          <a:p>
            <a:r>
              <a:rPr lang="bn-IN" sz="96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sz="96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94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75" y="-214313"/>
            <a:ext cx="12334875" cy="7515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2237"/>
            <a:ext cx="12015787" cy="3221037"/>
          </a:xfrm>
        </p:spPr>
        <p:txBody>
          <a:bodyPr>
            <a:noAutofit/>
          </a:bodyPr>
          <a:lstStyle/>
          <a:p>
            <a:r>
              <a:rPr lang="bn-IN" sz="7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প্রবন্ধ </a:t>
            </a:r>
            <a:br>
              <a:rPr lang="bn-IN" sz="7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</a:br>
            <a:r>
              <a:rPr lang="bn-IN" sz="7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শিক্ষা ও মনুষ্যত্ব </a:t>
            </a:r>
            <a:endParaRPr lang="en-US" sz="72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" y="3228975"/>
            <a:ext cx="12015787" cy="3629025"/>
          </a:xfrm>
        </p:spPr>
        <p:txBody>
          <a:bodyPr>
            <a:noAutofit/>
          </a:bodyPr>
          <a:lstStyle/>
          <a:p>
            <a:r>
              <a:rPr lang="bn-IN" sz="7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লেখক </a:t>
            </a:r>
          </a:p>
          <a:p>
            <a:r>
              <a:rPr lang="bn-IN" sz="7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মোতাহের হোসেন চৌধুরী  </a:t>
            </a:r>
            <a:endParaRPr lang="en-US" sz="72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88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2237"/>
            <a:ext cx="12191999" cy="2020887"/>
          </a:xfrm>
        </p:spPr>
        <p:txBody>
          <a:bodyPr>
            <a:normAutofit/>
          </a:bodyPr>
          <a:lstStyle/>
          <a:p>
            <a:r>
              <a:rPr lang="bn-IN" sz="11500" b="1" dirty="0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শিখনফল</a:t>
            </a:r>
            <a:r>
              <a:rPr lang="bn-IN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" y="1787526"/>
            <a:ext cx="12077699" cy="5070474"/>
          </a:xfrm>
        </p:spPr>
        <p:txBody>
          <a:bodyPr>
            <a:noAutofit/>
          </a:bodyPr>
          <a:lstStyle/>
          <a:p>
            <a:r>
              <a:rPr lang="bn-IN" sz="80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শুধুমাত্র অর্থ – সম্পদ অর্জনের আকাঙ্ক্ষা একটি</a:t>
            </a:r>
            <a:r>
              <a:rPr lang="en-US" sz="80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80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জীব</a:t>
            </a:r>
            <a:r>
              <a:rPr lang="en-US" sz="80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80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সত্তার</a:t>
            </a:r>
            <a:r>
              <a:rPr lang="en-US" sz="80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IN" sz="80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কাজ </a:t>
            </a:r>
            <a:r>
              <a:rPr lang="bn-IN" sz="7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।</a:t>
            </a:r>
            <a:r>
              <a:rPr lang="en-US" sz="115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IN" sz="115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115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115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IN" sz="115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sz="115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86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3848" y="1366665"/>
            <a:ext cx="888095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13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প্রবন্ধ</a:t>
            </a:r>
            <a:r>
              <a:rPr lang="bn-BD" sz="16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BD" sz="13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পাঠ</a:t>
            </a:r>
            <a:r>
              <a:rPr lang="bn-BD" sz="16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sz="166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23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586" y="230981"/>
            <a:ext cx="6434138" cy="5548312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4843463" y="1671638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7408069" y="1157287"/>
            <a:ext cx="2386013" cy="1285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1506022" y="2455366"/>
            <a:ext cx="5437703" cy="8727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514850" y="3764486"/>
            <a:ext cx="5786438" cy="7760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172075" y="5806736"/>
            <a:ext cx="29754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60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মানব জীবন</a:t>
            </a:r>
            <a:r>
              <a:rPr lang="bn-IN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84695" y="867638"/>
            <a:ext cx="18117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মানব সত্তা</a:t>
            </a:r>
          </a:p>
          <a:p>
            <a:r>
              <a:rPr lang="bn-IN" sz="40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দোতলা  </a:t>
            </a:r>
            <a:endParaRPr lang="en-US" sz="40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225067" y="4213730"/>
            <a:ext cx="17283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জীব সত্তা </a:t>
            </a:r>
          </a:p>
          <a:p>
            <a:r>
              <a:rPr lang="bn-IN" sz="40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নীচতলা </a:t>
            </a:r>
            <a:endParaRPr lang="en-US" sz="40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0779" y="2112466"/>
            <a:ext cx="140294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54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শিক্ষা</a:t>
            </a:r>
          </a:p>
          <a:p>
            <a:r>
              <a:rPr lang="bn-IN" sz="54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সিঁড়ি </a:t>
            </a:r>
            <a:r>
              <a:rPr lang="bn-IN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73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9" grpId="0"/>
      <p:bldP spid="23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228600"/>
            <a:ext cx="3001963" cy="228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0" y="2664023"/>
            <a:ext cx="1487488" cy="2114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638" y="2779811"/>
            <a:ext cx="1331912" cy="20728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771" y="92868"/>
            <a:ext cx="2948454" cy="21216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771" y="2353270"/>
            <a:ext cx="2948454" cy="27360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193" y="2664023"/>
            <a:ext cx="3010471" cy="22740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4150" y="5117901"/>
            <a:ext cx="609493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মানব সত্তার কাজ</a:t>
            </a:r>
            <a:endParaRPr lang="bn-BD" sz="3600" b="1" dirty="0" smtClean="0"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r>
              <a:rPr lang="bn-BD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শিক্ষার অপ্রয়োজনীয় দিক</a:t>
            </a:r>
            <a:r>
              <a:rPr lang="bn-BD" sz="4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IN" sz="4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sz="48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23061" y="5087540"/>
            <a:ext cx="530011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জীব সত্তার কা</a:t>
            </a:r>
            <a:r>
              <a:rPr lang="bn-BD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জ </a:t>
            </a:r>
          </a:p>
          <a:p>
            <a:r>
              <a:rPr lang="bn-BD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শিক্ষার প্রয়োজনীয় </a:t>
            </a:r>
            <a:r>
              <a:rPr lang="bn-BD" sz="36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দিক </a:t>
            </a:r>
            <a:r>
              <a:rPr lang="bn-IN" sz="36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sz="36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r>
              <a:rPr lang="bn-BD" sz="44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</a:p>
          <a:p>
            <a:r>
              <a:rPr lang="bn-IN" sz="44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bn-BD" sz="4400" b="1" dirty="0" smtClean="0"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endParaRPr lang="en-US" sz="44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56" y="2353270"/>
            <a:ext cx="2160531" cy="2375297"/>
          </a:xfrm>
          <a:prstGeom prst="rect">
            <a:avLst/>
          </a:prstGeom>
        </p:spPr>
      </p:pic>
      <p:sp>
        <p:nvSpPr>
          <p:cNvPr id="85" name="TextBox 84"/>
          <p:cNvSpPr txBox="1"/>
          <p:nvPr/>
        </p:nvSpPr>
        <p:spPr>
          <a:xfrm>
            <a:off x="3343275" y="600075"/>
            <a:ext cx="4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sz="24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674717" y="507741"/>
            <a:ext cx="54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 flipH="1">
            <a:off x="3644877" y="270174"/>
            <a:ext cx="14470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বিভিন্ন কল্যাণ মূলক আবিস্কার </a:t>
            </a:r>
            <a:endParaRPr lang="en-US" sz="20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490" y="92868"/>
            <a:ext cx="3446141" cy="242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45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8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0038" y="-191988"/>
            <a:ext cx="12192000" cy="74071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85913" y="100013"/>
            <a:ext cx="92725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অর্থ সাধনাই জীবন সাধনা নয় – এ কথা মানুষ কে ভালো করে বুঝাতে না পারলে মানব জীবনে শিক্ষা সোনা ফলাতে পারবেনা । </a:t>
            </a:r>
            <a:endParaRPr lang="en-US" sz="40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177" y="3156526"/>
            <a:ext cx="2790826" cy="15923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297" y="3070949"/>
            <a:ext cx="2924175" cy="30637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85874" y="5411450"/>
            <a:ext cx="77009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অর্থ সাধনা কে জীবন সাধনা হিসাবে গ্রহণ করলে স্বাধীনতা নামক সোনা পেতাম না । </a:t>
            </a:r>
            <a:endParaRPr lang="en-US" sz="32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63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187</Words>
  <Application>Microsoft Office PowerPoint</Application>
  <PresentationFormat>Widescreen</PresentationFormat>
  <Paragraphs>44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Shonar Bangla</vt:lpstr>
      <vt:lpstr>Office Theme</vt:lpstr>
      <vt:lpstr>PowerPoint Presentation</vt:lpstr>
      <vt:lpstr>মোঃ ইমদাদুল হক  ভাষা শিক্ষক (বাংলা) </vt:lpstr>
      <vt:lpstr>শ্রেণি –দশম  </vt:lpstr>
      <vt:lpstr>প্রবন্ধ  শিক্ষা ও মনুষ্যত্ব </vt:lpstr>
      <vt:lpstr>শিখনফল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মানব জীবন ------- দোতলা বাড়ি। নীচ তলা -------- জীব সত্ব।  উপরের তলা ---- মানব সত্বা।</vt:lpstr>
      <vt:lpstr>শ্রেণির কাজ </vt:lpstr>
      <vt:lpstr>বাড়ির কাজ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প্রবন্ধ  শিক্ষা ও মনুষ্যত্ব </dc:title>
  <dc:creator>Non Technical</dc:creator>
  <cp:lastModifiedBy>Narail TSC Diploma</cp:lastModifiedBy>
  <cp:revision>59</cp:revision>
  <dcterms:created xsi:type="dcterms:W3CDTF">2015-09-04T02:41:05Z</dcterms:created>
  <dcterms:modified xsi:type="dcterms:W3CDTF">2020-06-04T05:26:57Z</dcterms:modified>
</cp:coreProperties>
</file>