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61" r:id="rId3"/>
    <p:sldId id="283" r:id="rId4"/>
    <p:sldId id="257" r:id="rId5"/>
    <p:sldId id="259" r:id="rId6"/>
    <p:sldId id="258" r:id="rId7"/>
    <p:sldId id="265" r:id="rId8"/>
    <p:sldId id="268" r:id="rId9"/>
    <p:sldId id="263" r:id="rId10"/>
    <p:sldId id="262" r:id="rId11"/>
    <p:sldId id="269" r:id="rId12"/>
    <p:sldId id="282" r:id="rId13"/>
    <p:sldId id="270" r:id="rId14"/>
    <p:sldId id="271" r:id="rId15"/>
    <p:sldId id="272" r:id="rId16"/>
    <p:sldId id="273" r:id="rId17"/>
    <p:sldId id="277" r:id="rId18"/>
    <p:sldId id="274" r:id="rId19"/>
    <p:sldId id="278" r:id="rId20"/>
    <p:sldId id="275" r:id="rId21"/>
    <p:sldId id="279" r:id="rId22"/>
    <p:sldId id="280" r:id="rId23"/>
    <p:sldId id="281" r:id="rId24"/>
    <p:sldId id="276" r:id="rId25"/>
    <p:sldId id="266" r:id="rId26"/>
    <p:sldId id="267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61751-6254-4316-B86F-0C49309F5D7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D0F4-F930-4E6E-9636-AD44BD3E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6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D0F4-F930-4E6E-9636-AD44BD3E7B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fif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f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7" Type="http://schemas.openxmlformats.org/officeDocument/2006/relationships/image" Target="../media/image21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fif"/><Relationship Id="rId5" Type="http://schemas.openxmlformats.org/officeDocument/2006/relationships/image" Target="../media/image34.jfif"/><Relationship Id="rId4" Type="http://schemas.openxmlformats.org/officeDocument/2006/relationships/image" Target="../media/image33.jf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6106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1219200"/>
            <a:ext cx="65133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3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r>
              <a:rPr lang="bn-IN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1"/>
            <a:ext cx="9067800" cy="1981200"/>
          </a:xfrm>
        </p:spPr>
        <p:txBody>
          <a:bodyPr>
            <a:normAutofit/>
          </a:bodyPr>
          <a:lstStyle/>
          <a:p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পরিচয়</a:t>
            </a:r>
            <a:r>
              <a:rPr lang="bn-IN" sz="9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- </a:t>
            </a:r>
            <a:endParaRPr lang="en-US" sz="9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915400" cy="5105400"/>
          </a:xfrm>
        </p:spPr>
        <p:txBody>
          <a:bodyPr>
            <a:noAutofit/>
          </a:bodyPr>
          <a:lstStyle/>
          <a:p>
            <a:r>
              <a:rPr lang="bn-IN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বিভীষণ – কাকা </a:t>
            </a:r>
          </a:p>
          <a:p>
            <a:r>
              <a:rPr lang="bn-IN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মেঘনাদ – ভাতিজা</a:t>
            </a:r>
            <a:r>
              <a:rPr lang="bn-IN" sz="80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80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"/>
            <a:ext cx="47244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172200"/>
            <a:ext cx="4887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চণ্ডালে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বসাও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আনি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রাজার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আলয়ে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4800600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5105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08" y="4829175"/>
            <a:ext cx="3048000" cy="2028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538"/>
            <a:ext cx="3352800" cy="2200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-27294"/>
            <a:ext cx="3505199" cy="2033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24075"/>
            <a:ext cx="41148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8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131929"/>
            <a:ext cx="41910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125104"/>
            <a:ext cx="4429125" cy="3343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3657600"/>
            <a:ext cx="4352925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787" y="3695131"/>
            <a:ext cx="3951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স্থপিলা বিধুরে বিধি স্থনুর ললাটে </a:t>
            </a:r>
            <a:endParaRPr lang="en-US" sz="2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87" y="4227493"/>
            <a:ext cx="4158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পড়ি কি ভূতলে শশী যান গড়াগড়ি </a:t>
            </a:r>
          </a:p>
          <a:p>
            <a:r>
              <a:rPr lang="bn-BD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ধুলায় ? </a:t>
            </a:r>
            <a:endParaRPr lang="en-US" sz="2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10"/>
            <a:ext cx="4572000" cy="408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6284"/>
            <a:ext cx="44958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6091" y="4285018"/>
            <a:ext cx="484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মেঘনাদের বীরত্বের পরিচয়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906046"/>
            <a:ext cx="5110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দেব- দৈত্য –নর-রণে , স্বচক্ষে দেখেছ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রক্ষঃ শ্রেষ্ঠ ,পরাক্রম  দাসের ; কী দেখি 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ডরিবে এ দাস হেন দুর্বল মানবে ?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4274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হায়, তাত, উচিত কি তব </a:t>
            </a:r>
          </a:p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কাজ , নিকষা সতী তোমার জননী , </a:t>
            </a:r>
          </a:p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সহোদর রক্ষ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শ্রেষ্ঠ</a:t>
            </a:r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74" y="-1137"/>
            <a:ext cx="3957625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85800" y="4648200"/>
            <a:ext cx="350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ভ্রাতৃপুত্র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বাসববিজয়ী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05" y="3252102"/>
            <a:ext cx="46482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43434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51830"/>
            <a:ext cx="4114800" cy="3306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74" y="1408705"/>
            <a:ext cx="2143125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72" y="678073"/>
            <a:ext cx="5878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নিজগৃহপথ, তাত, দেখাও তস্করে  ? 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9806"/>
            <a:ext cx="4495800" cy="2984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8904"/>
            <a:ext cx="4114800" cy="2743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560317" y="5059681"/>
            <a:ext cx="4526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তব জন্মপুরে , তাত, পদার্পণ করে </a:t>
            </a:r>
          </a:p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বনবাসী ।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125" y="92171"/>
            <a:ext cx="594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ধর্মপথগামী  </a:t>
            </a:r>
          </a:p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হে রাক্ষসরাজানুজ , বিখ্যাত </a:t>
            </a:r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জগ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তে</a:t>
            </a:r>
            <a:endParaRPr lang="bn-BD" sz="3600" b="1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তুমি; - কোন ধর্ম মতে , </a:t>
            </a:r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কহ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দাসে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রে</a:t>
            </a:r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শুনি , </a:t>
            </a:r>
          </a:p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408" y="2888631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জ্ঞাতিত্ব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602" y="2888631"/>
            <a:ext cx="246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ত্ব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ভ্রাতৃত্ব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039" y="2922052"/>
            <a:ext cx="129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9319" y="2934797"/>
            <a:ext cx="341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সকলে দিলা জলাঞ্জলি ?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3928"/>
            <a:ext cx="2376189" cy="2605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04569"/>
            <a:ext cx="2727061" cy="19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8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197"/>
            <a:ext cx="9144000" cy="3258403"/>
          </a:xfrm>
        </p:spPr>
        <p:txBody>
          <a:bodyPr>
            <a:normAutofit/>
          </a:bodyPr>
          <a:lstStyle/>
          <a:p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একাদশ শ্রেণি </a:t>
            </a:r>
            <a:b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3505200"/>
          </a:xfrm>
        </p:spPr>
        <p:txBody>
          <a:bodyPr>
            <a:normAutofit/>
          </a:bodyPr>
          <a:lstStyle/>
          <a:p>
            <a:r>
              <a:rPr lang="bn-IN" sz="96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বিষয় – বাংলা -</a:t>
            </a:r>
            <a:r>
              <a:rPr lang="bn-IN" sz="96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</a:t>
            </a:r>
            <a:r>
              <a:rPr lang="en-US" sz="96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IN" sz="9600" b="1" dirty="0" smtClean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8" y="152400"/>
            <a:ext cx="31242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09600"/>
            <a:ext cx="35052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8" y="3352800"/>
            <a:ext cx="2771775" cy="2562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5105400"/>
            <a:ext cx="3414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কবিতায় কোন ছবি</a:t>
            </a:r>
          </a:p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কি নামে পরিচিত ?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833989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মেঘনাদ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9236" y="3505200"/>
            <a:ext cx="295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নিকুম্ভিলা যজ্ঞাগার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703" y="6141534"/>
            <a:ext cx="1291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বিভীষণ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6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581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শাস্ত্রে বলে , গুণবান যদি </a:t>
            </a:r>
          </a:p>
          <a:p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পরজন , গুণহীন স্বজন , তথাপি </a:t>
            </a:r>
          </a:p>
          <a:p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নির্গুণ স্বজন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</a:t>
            </a:r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য় </a:t>
            </a:r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পরঃ পরঃ সদা । </a:t>
            </a:r>
          </a:p>
          <a:p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শিক্ষা হে রক্ষোবর কোথায় শিখিলে ?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4876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919008"/>
            <a:ext cx="84673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কিন্তু বৃথা গঞ্জি তোমা । হেন সহবাসে ,</a:t>
            </a:r>
          </a:p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হে পিতৃব্য , এ বর্বরতা কেন না শিখিবে ? </a:t>
            </a:r>
          </a:p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গতি যার নীচ সহ , নীচ সে দুর্মতি ।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6286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57233"/>
            <a:ext cx="665118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হে বিধাতঃ নন্দম কাননে </a:t>
            </a:r>
          </a:p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ভ্রমে দুরাচার দৈত্য ? প্রফুল্ল কমলে </a:t>
            </a:r>
          </a:p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কীটবাস ? কহ তাত , সহিব কেমন </a:t>
            </a:r>
          </a:p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হেন অপমান আমি , ভ্রাতৃ- পুত্র তব ?  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5660"/>
            <a:ext cx="3590925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2895600" cy="33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2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466723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1" y="4870463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52401"/>
            <a:ext cx="2367744" cy="632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52" y="3868999"/>
            <a:ext cx="1743075" cy="2619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86" y="838201"/>
            <a:ext cx="1711514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41" y="152401"/>
            <a:ext cx="2356938" cy="3445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14" y="2562139"/>
            <a:ext cx="2580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ছবি গুলো কবিতার কোন কোন বিষয় বুঝায় ?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1200"/>
          </a:xfrm>
        </p:spPr>
        <p:txBody>
          <a:bodyPr>
            <a:normAutofit/>
          </a:bodyPr>
          <a:lstStyle/>
          <a:p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শ্রেণির কাজ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610600" cy="4495800"/>
          </a:xfrm>
        </p:spPr>
        <p:txBody>
          <a:bodyPr>
            <a:normAutofit lnSpcReduction="10000"/>
          </a:bodyPr>
          <a:lstStyle/>
          <a:p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লক্ষণকে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গোপন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পথে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নিজের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বাড়িতে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নিয়ে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আসার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জন্য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বিভীষণকে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মেঘনাদ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বলেছিল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উল্লেখ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</a:t>
            </a:r>
            <a:r>
              <a:rPr lang="en-US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 </a:t>
            </a:r>
            <a:endParaRPr lang="en-US" sz="60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6394"/>
            <a:ext cx="9144000" cy="2017594"/>
          </a:xfrm>
        </p:spPr>
        <p:txBody>
          <a:bodyPr>
            <a:normAutofit/>
          </a:bodyPr>
          <a:lstStyle/>
          <a:p>
            <a:r>
              <a:rPr lang="bn-IN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বাড়ির কাজ </a:t>
            </a:r>
            <a:endParaRPr lang="en-US" sz="115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9" y="2209800"/>
            <a:ext cx="8839200" cy="5334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গতি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যার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নীচ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সহ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,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নীচ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সে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দুর্মতি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----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বিভীষণের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প্রতি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মেঘনাদ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কবিতা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অবলম্বনে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উক্তিটি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ব্যখ্যা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endParaRPr lang="en-US" sz="54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458" y="-76200"/>
            <a:ext cx="755687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r>
              <a:rPr lang="bn-IN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7772400" cy="1470025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মোঃ ইমদাদুল হক </a:t>
            </a:r>
            <a:endParaRPr lang="en-US" sz="7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90800"/>
            <a:ext cx="7772400" cy="3200400"/>
          </a:xfrm>
        </p:spPr>
        <p:txBody>
          <a:bodyPr>
            <a:normAutofit/>
          </a:bodyPr>
          <a:lstStyle/>
          <a:p>
            <a:r>
              <a:rPr lang="bn-BD" sz="4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ভাষা শিক্ষক ( বাংলা) </a:t>
            </a:r>
          </a:p>
          <a:p>
            <a:r>
              <a:rPr lang="bn-BD" sz="4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নড়াইল টেকনিক্যাল স্কুল ও কলেজ নড়াইল </a:t>
            </a:r>
            <a:endParaRPr lang="en-US" sz="44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" y="5849487"/>
            <a:ext cx="8991599" cy="762000"/>
          </a:xfrm>
        </p:spPr>
        <p:txBody>
          <a:bodyPr>
            <a:norm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 মধুসূদন দত্তের বাড়ি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0075"/>
            <a:ext cx="8686800" cy="2971800"/>
          </a:xfrm>
        </p:spPr>
        <p:txBody>
          <a:bodyPr/>
          <a:lstStyle/>
          <a:p>
            <a:endParaRPr lang="en-US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026" name="Picture 2" descr="G:\Emdadul\ছবি\মধুসূদন দত্তের বাড়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37"/>
            <a:ext cx="8991599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296"/>
            <a:ext cx="9121254" cy="3600450"/>
          </a:xfrm>
        </p:spPr>
        <p:txBody>
          <a:bodyPr>
            <a:noAutofit/>
          </a:bodyPr>
          <a:lstStyle/>
          <a:p>
            <a:r>
              <a:rPr lang="bn-IN" sz="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কবিতা </a:t>
            </a:r>
            <a:br>
              <a:rPr lang="bn-IN" sz="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IN" sz="6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বিভীষণের প্রতি মেঘনাদ </a:t>
            </a:r>
            <a:endParaRPr lang="en-US" sz="6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3505200"/>
          </a:xfrm>
        </p:spPr>
        <p:txBody>
          <a:bodyPr>
            <a:noAutofit/>
          </a:bodyPr>
          <a:lstStyle/>
          <a:p>
            <a:r>
              <a:rPr lang="bn-IN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কবি </a:t>
            </a:r>
          </a:p>
          <a:p>
            <a:r>
              <a:rPr lang="bn-IN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মধুসূদন দত্ত </a:t>
            </a:r>
          </a:p>
          <a:p>
            <a:r>
              <a:rPr lang="bn-IN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(১৮২৪ -১৮৭৩) </a:t>
            </a:r>
            <a:endParaRPr lang="en-US" sz="60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1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8" y="152400"/>
            <a:ext cx="4648199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758" y="5638800"/>
            <a:ext cx="42627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শ্রী মধুসূদন দত্ত </a:t>
            </a:r>
            <a:endParaRPr lang="en-US" sz="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29" y="687348"/>
            <a:ext cx="33051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24"/>
            <a:ext cx="9144000" cy="1821976"/>
          </a:xfrm>
        </p:spPr>
        <p:txBody>
          <a:bodyPr/>
          <a:lstStyle/>
          <a:p>
            <a:r>
              <a:rPr lang="bn-IN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</a:t>
            </a:r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4876800"/>
          </a:xfrm>
        </p:spPr>
        <p:txBody>
          <a:bodyPr>
            <a:normAutofit lnSpcReduction="1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শুধু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মাত্র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আত্মরক্ষার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জন্য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পরিবারের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শত্রুর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পক্ষ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সমর্থন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জঘন্য পাপ 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bn-BD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মৃত্যু নিশ্চিত জেনেও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দেশের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পক্ষে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যে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লড়াই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সে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শ্রেষ্ঠ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মানুষ</a:t>
            </a:r>
            <a:r>
              <a:rPr lang="en-US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 </a:t>
            </a:r>
            <a:endParaRPr lang="en-US" sz="54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3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4028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কবিতা পাঠ </a:t>
            </a:r>
            <a:endParaRPr lang="en-US" sz="8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352800"/>
            <a:ext cx="3921496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2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00400"/>
          </a:xfrm>
        </p:spPr>
        <p:txBody>
          <a:bodyPr>
            <a:normAutofit/>
          </a:bodyPr>
          <a:lstStyle/>
          <a:p>
            <a:r>
              <a:rPr lang="bn-IN" sz="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‘</a:t>
            </a:r>
            <a:r>
              <a:rPr lang="bn-IN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বিভীষণের প্রতি মেঘনাদ ‘ কবিতাটি ‘মেঘনাদ বধ ‘ কাব্যের অন্তর্গত । </a:t>
            </a:r>
            <a:endParaRPr lang="en-US" sz="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4114800"/>
          </a:xfrm>
        </p:spPr>
        <p:txBody>
          <a:bodyPr>
            <a:normAutofit/>
          </a:bodyPr>
          <a:lstStyle/>
          <a:p>
            <a:r>
              <a:rPr lang="bn-IN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মেঘনাদ এর পিতার নাম রাবণ । </a:t>
            </a:r>
          </a:p>
          <a:p>
            <a:r>
              <a:rPr lang="bn-IN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রাবণরা তিন ভাই – </a:t>
            </a:r>
          </a:p>
          <a:p>
            <a:r>
              <a:rPr lang="bn-IN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রাবণ , বিভীষণ , কুম্ভকর্ণ । </a:t>
            </a:r>
          </a:p>
        </p:txBody>
      </p:sp>
    </p:spTree>
    <p:extLst>
      <p:ext uri="{BB962C8B-B14F-4D97-AF65-F5344CB8AC3E}">
        <p14:creationId xmlns:p14="http://schemas.microsoft.com/office/powerpoint/2010/main" val="77484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354</Words>
  <Application>Microsoft Office PowerPoint</Application>
  <PresentationFormat>On-screen Show (4:3)</PresentationFormat>
  <Paragraphs>69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Shonar Bangla</vt:lpstr>
      <vt:lpstr>Office Theme</vt:lpstr>
      <vt:lpstr>PowerPoint Presentation</vt:lpstr>
      <vt:lpstr>একাদশ শ্রেণি  </vt:lpstr>
      <vt:lpstr>মোঃ ইমদাদুল হক </vt:lpstr>
      <vt:lpstr>কবি মধুসূদন দত্তের বাড়ি </vt:lpstr>
      <vt:lpstr>কবিতা  বিভীষণের প্রতি মেঘনাদ </vt:lpstr>
      <vt:lpstr>PowerPoint Presentation</vt:lpstr>
      <vt:lpstr>শিখনফল </vt:lpstr>
      <vt:lpstr>PowerPoint Presentation</vt:lpstr>
      <vt:lpstr>‘বিভীষণের প্রতি মেঘনাদ ‘ কবিতাটি ‘মেঘনাদ বধ ‘ কাব্যের অন্তর্গত । </vt:lpstr>
      <vt:lpstr>পরিচয়-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শ্রেণির কাজ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কবিতা-বিভীষণের প্রতি মেঘনাদ</dc:title>
  <dc:creator>Non-Tech</dc:creator>
  <cp:lastModifiedBy>Narail TSC Diploma</cp:lastModifiedBy>
  <cp:revision>70</cp:revision>
  <dcterms:created xsi:type="dcterms:W3CDTF">2006-08-16T00:00:00Z</dcterms:created>
  <dcterms:modified xsi:type="dcterms:W3CDTF">2020-06-04T06:23:05Z</dcterms:modified>
</cp:coreProperties>
</file>