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71" r:id="rId4"/>
    <p:sldId id="264" r:id="rId5"/>
    <p:sldId id="257" r:id="rId6"/>
    <p:sldId id="258" r:id="rId7"/>
    <p:sldId id="259" r:id="rId8"/>
    <p:sldId id="260" r:id="rId9"/>
    <p:sldId id="261" r:id="rId10"/>
    <p:sldId id="269" r:id="rId11"/>
    <p:sldId id="263" r:id="rId12"/>
    <p:sldId id="265" r:id="rId13"/>
    <p:sldId id="266" r:id="rId14"/>
    <p:sldId id="267" r:id="rId15"/>
    <p:sldId id="268" r:id="rId16"/>
  </p:sldIdLst>
  <p:sldSz cx="9564688" cy="4810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50" y="-90"/>
      </p:cViewPr>
      <p:guideLst>
        <p:guide orient="horz" pos="1515"/>
        <p:guide pos="30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405277" y="2138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564688" cy="17637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3035" y="4483037"/>
            <a:ext cx="9239489" cy="217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34703" y="1977496"/>
            <a:ext cx="6695282" cy="1229254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62600" y="1697440"/>
            <a:ext cx="923948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9411" y="106892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463521" y="1483656"/>
            <a:ext cx="637646" cy="42756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562356" y="1549929"/>
            <a:ext cx="439976" cy="2950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543227" y="1542670"/>
            <a:ext cx="478234" cy="30954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7352" y="267229"/>
            <a:ext cx="8129985" cy="1229254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332927" y="0"/>
            <a:ext cx="223176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564688" cy="10903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3035" y="4483037"/>
            <a:ext cx="9239489" cy="217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9411" y="109030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282999" y="2299240"/>
            <a:ext cx="438042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7154387" y="2052097"/>
            <a:ext cx="637646" cy="42756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7253222" y="2118370"/>
            <a:ext cx="439976" cy="2950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4093" y="2111112"/>
            <a:ext cx="478234" cy="3095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8823" y="213784"/>
            <a:ext cx="6854693" cy="408304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456" y="213784"/>
            <a:ext cx="1514409" cy="410419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62356" y="719886"/>
            <a:ext cx="478234" cy="3095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15635" y="1071055"/>
            <a:ext cx="8895160" cy="32067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405277" y="13361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9411" y="1603375"/>
            <a:ext cx="9239489" cy="21378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2600" y="99844"/>
            <a:ext cx="9239489" cy="150075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1383" y="1924051"/>
            <a:ext cx="6778307" cy="1173581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3035" y="4483037"/>
            <a:ext cx="9239489" cy="217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9411" y="106892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9411" y="1710267"/>
            <a:ext cx="923948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463521" y="1483656"/>
            <a:ext cx="637646" cy="42756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562356" y="1549929"/>
            <a:ext cx="439976" cy="2950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227" y="1542670"/>
            <a:ext cx="478234" cy="30954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44" y="374121"/>
            <a:ext cx="8129985" cy="1068917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35" y="160337"/>
            <a:ext cx="8927042" cy="53232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7636" y="4495864"/>
            <a:ext cx="3185041" cy="2565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773014" y="1105145"/>
            <a:ext cx="9331" cy="338038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15635" y="962025"/>
            <a:ext cx="4224404" cy="3283712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021461" y="962025"/>
            <a:ext cx="4224404" cy="3283712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782344" y="1543248"/>
            <a:ext cx="0" cy="293738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564688" cy="10154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9405277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9411" y="962025"/>
            <a:ext cx="9239489" cy="6413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636" y="4483037"/>
            <a:ext cx="9239489" cy="21805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635" y="1068917"/>
            <a:ext cx="4226065" cy="5141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11765" y="1068917"/>
            <a:ext cx="4227725" cy="51308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823" y="4495864"/>
            <a:ext cx="3746169" cy="25654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9411" y="897890"/>
            <a:ext cx="923948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9411" y="109030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15635" y="1733401"/>
            <a:ext cx="4227592" cy="267818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021461" y="1733401"/>
            <a:ext cx="4224404" cy="268084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463521" y="670553"/>
            <a:ext cx="637646" cy="42756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562356" y="736826"/>
            <a:ext cx="439976" cy="2950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43227" y="731140"/>
            <a:ext cx="478234" cy="309540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43227" y="726653"/>
            <a:ext cx="478234" cy="3095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564688" cy="10903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9405277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035" y="4483037"/>
            <a:ext cx="9239489" cy="217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411" y="111167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63521" y="4436004"/>
            <a:ext cx="637646" cy="3095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9411" y="106892"/>
            <a:ext cx="9239489" cy="21378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9405277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564688" cy="833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9412" y="427567"/>
            <a:ext cx="2869406" cy="411532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29" y="641350"/>
            <a:ext cx="2470878" cy="694796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8529" y="1389592"/>
            <a:ext cx="2470878" cy="2907231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411" y="106892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9411" y="374121"/>
            <a:ext cx="923948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267935" y="481013"/>
            <a:ext cx="5898224" cy="379465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354997" y="160337"/>
            <a:ext cx="637646" cy="42756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453832" y="226610"/>
            <a:ext cx="439976" cy="2950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34703" y="219352"/>
            <a:ext cx="478234" cy="30954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6223" y="4480743"/>
            <a:ext cx="9239489" cy="217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634" y="4496498"/>
            <a:ext cx="3538935" cy="25654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9411" y="374121"/>
            <a:ext cx="9239489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9405277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9411" y="106891"/>
            <a:ext cx="9239489" cy="21164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9412" y="427567"/>
            <a:ext cx="2869406" cy="411532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9411" y="109030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354997" y="160337"/>
            <a:ext cx="637646" cy="42756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453832" y="226610"/>
            <a:ext cx="439976" cy="2950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34703" y="219352"/>
            <a:ext cx="478234" cy="3095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13" y="3527425"/>
            <a:ext cx="6137341" cy="855133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8413" y="427567"/>
            <a:ext cx="6137341" cy="299296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529" y="694796"/>
            <a:ext cx="2550583" cy="3687763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6223" y="4480743"/>
            <a:ext cx="9239489" cy="217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4448" y="4492385"/>
            <a:ext cx="3185041" cy="2565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635" y="4496498"/>
            <a:ext cx="3749358" cy="256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4703233"/>
            <a:ext cx="9564688" cy="10689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564688" cy="97729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405277" y="0"/>
            <a:ext cx="159411" cy="48101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6223" y="4480743"/>
            <a:ext cx="9239489" cy="217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57636" y="4492385"/>
            <a:ext cx="3185041" cy="25654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8823" y="4496498"/>
            <a:ext cx="3746169" cy="25654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411" y="109030"/>
            <a:ext cx="9239489" cy="4592066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9411" y="895493"/>
            <a:ext cx="9239489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463521" y="670553"/>
            <a:ext cx="637646" cy="42756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562356" y="736826"/>
            <a:ext cx="439976" cy="2950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3227" y="729567"/>
            <a:ext cx="478234" cy="3095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15635" y="160337"/>
            <a:ext cx="8927042" cy="53232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15635" y="1068916"/>
            <a:ext cx="8927042" cy="32259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646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Welcome to my class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8"/>
            <a:ext cx="9564688" cy="39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343" y="11906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Practice……..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103" y="2561173"/>
            <a:ext cx="600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do I go to school?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669" y="1415907"/>
            <a:ext cx="676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do we know?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669" y="831132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do you live?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668" y="2010049"/>
            <a:ext cx="623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do you open this?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669" y="3226767"/>
            <a:ext cx="478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his father do?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436" y="3941474"/>
            <a:ext cx="531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does it rain?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75324"/>
              </p:ext>
            </p:extLst>
          </p:nvPr>
        </p:nvGraphicFramePr>
        <p:xfrm>
          <a:off x="1" y="0"/>
          <a:ext cx="9659143" cy="551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746"/>
                <a:gridCol w="1928330"/>
                <a:gridCol w="3517667"/>
                <a:gridCol w="1676400"/>
              </a:tblGrid>
              <a:tr h="716280">
                <a:tc gridSpan="4"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A.Questions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with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-words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do/does.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Question word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Do/does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I/you/we/they/he/she/it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Where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sit?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know?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6021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How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I/you/we/they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open this?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75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What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study?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082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When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get up?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335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Why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Does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rain?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40146"/>
              </p:ext>
            </p:extLst>
          </p:nvPr>
        </p:nvGraphicFramePr>
        <p:xfrm>
          <a:off x="3182144" y="-109537"/>
          <a:ext cx="3124200" cy="533399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Language Focus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0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344" y="100696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Complete the questions with do/does.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44" y="715168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are your friend’s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name?Where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_______they live?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44" y="156686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What’s your father’s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name?What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_________he do?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44" y="239392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When __________we leave school today?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44" y="297869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__________you sit next to in school?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44" y="3471862"/>
            <a:ext cx="9430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is your mother’s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name?What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________she do?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144" y="74702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344" y="15668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5344" y="239392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2944" y="297869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2144" y="343331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944" y="195262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6856" y="127265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Question word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63144" y="1552328"/>
            <a:ext cx="2678052" cy="123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1544" y="126206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Query sound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82544" y="2024062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44344" y="2731948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প্রশ্নবোধক শব্দ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544" y="4343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Today’s Homework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44" y="712229"/>
            <a:ext cx="8744744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______the biscuits taste?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 are the English class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now.When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_______it finish?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When_______ you get up in the morning?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What________ you do on the weekend?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How______ you come to school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4688" cy="4810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9144" y="423862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29664" r="29311"/>
          <a:stretch/>
        </p:blipFill>
        <p:spPr>
          <a:xfrm>
            <a:off x="27799" y="119062"/>
            <a:ext cx="4664781" cy="4386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92580" y="576262"/>
            <a:ext cx="5114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Akter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Assistant Teacher,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Dholiya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govt. primary school.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Matiranga,khagrachari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44" y="33896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 Outcome 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0" y="1109662"/>
            <a:ext cx="9564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the end of the lesson the student will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 able to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1.4.1-recognize and use intonation patterns for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-and yes/No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questions,greetings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statements.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3.2.1.-Understand questions about family and friends 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3.1.1-ask and answer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Yes ?No questions.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8.1.1-make sentence using words.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1972"/>
              </p:ext>
            </p:extLst>
          </p:nvPr>
        </p:nvGraphicFramePr>
        <p:xfrm>
          <a:off x="3715544" y="15668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5544" y="15668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9144" y="195262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see a video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23682"/>
              </p:ext>
            </p:extLst>
          </p:nvPr>
        </p:nvGraphicFramePr>
        <p:xfrm>
          <a:off x="4172744" y="14488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744" y="1448872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771120" y="271462"/>
            <a:ext cx="361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Let’s see a video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048" y="512474"/>
            <a:ext cx="83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 words did you see in the 1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193" y="126374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Ans:I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saw 6 words in the video.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144" y="194786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can we say with these words?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193" y="263366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Ans:We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can say these words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-words”.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344" y="331946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did you see in another video?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44" y="3929062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Ans:We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saw a do/does song.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44" y="195262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Our today’s lesson is……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71662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words and do/does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Unit-15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Lesson-4-5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Page no-31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744" y="9311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Do you know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hat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words is?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44" y="1414462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What,who,where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why,when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how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শব্দগুলো ব্যবহার করে বিভিন্ন প্রশ্ন করা হয়।এই শব্দগলোকে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বলা হয়।আর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ব্যবহার করে যে প্রশ্ন করা হয় তাকে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-question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944" y="88106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Notice that</a:t>
            </a:r>
            <a:r>
              <a:rPr lang="bn-IN" sz="4000" b="1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......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344" y="123500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 রাখবে......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152" y="2252662"/>
            <a:ext cx="897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দ্বারা প্রশ্ন করার সময়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Wh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-word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বাক্যের প্রথমে  বসাতে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744" y="4286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Let me learn more…….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744" y="118586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know Where we use do/does?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44" y="1871662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Person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ভেদে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Do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Does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ব্যবহার করতে হয়।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First person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Second person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এর ক্ষেত্রে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do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ব্যবহৃত হয়।যেমনঃ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When do you go to school?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744" y="1836649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Subject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যদি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Third person plural Number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হয়, তাহলে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Do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ব্যবহৃত হয়।যেমনঃ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Where do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Mita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live?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44" y="2113648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কিন্তু,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Subject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Third Person Singular Number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হয়,তাহলে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Does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ব্যবহৃত হয়।যেমনঃ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How does she come home?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495</TotalTime>
  <Words>467</Words>
  <Application>Microsoft Office PowerPoint</Application>
  <PresentationFormat>Custom</PresentationFormat>
  <Paragraphs>94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Civic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Safar</dc:creator>
  <cp:lastModifiedBy>Safar</cp:lastModifiedBy>
  <cp:revision>39</cp:revision>
  <dcterms:created xsi:type="dcterms:W3CDTF">2006-08-16T00:00:00Z</dcterms:created>
  <dcterms:modified xsi:type="dcterms:W3CDTF">2020-06-04T01:23:24Z</dcterms:modified>
</cp:coreProperties>
</file>