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sldIdLst>
    <p:sldId id="266" r:id="rId3"/>
    <p:sldId id="256" r:id="rId4"/>
    <p:sldId id="272" r:id="rId5"/>
    <p:sldId id="265" r:id="rId6"/>
    <p:sldId id="267" r:id="rId7"/>
    <p:sldId id="268" r:id="rId8"/>
    <p:sldId id="259" r:id="rId9"/>
    <p:sldId id="258" r:id="rId10"/>
    <p:sldId id="260" r:id="rId11"/>
    <p:sldId id="257" r:id="rId12"/>
    <p:sldId id="261" r:id="rId13"/>
    <p:sldId id="262" r:id="rId14"/>
    <p:sldId id="270" r:id="rId15"/>
    <p:sldId id="271" r:id="rId16"/>
    <p:sldId id="269" r:id="rId17"/>
    <p:sldId id="263" r:id="rId18"/>
    <p:sldId id="264" r:id="rId19"/>
  </p:sldIdLst>
  <p:sldSz cx="9382125" cy="50101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30" y="-96"/>
      </p:cViewPr>
      <p:guideLst>
        <p:guide orient="horz" pos="1578"/>
        <p:guide pos="29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7E181-04A2-4A81-932F-B17BF8AD295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21A83-9D5E-4A66-978A-88B3AA02CB4E}">
      <dgm:prSet phldrT="[Text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Biju;s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free time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6E839852-333D-4B09-8C48-00B19A2169BF}" type="parTrans" cxnId="{3104BF43-142F-43C3-B13C-BA4A6D32BFA1}">
      <dgm:prSet/>
      <dgm:spPr/>
      <dgm:t>
        <a:bodyPr/>
        <a:lstStyle/>
        <a:p>
          <a:endParaRPr lang="en-US"/>
        </a:p>
      </dgm:t>
    </dgm:pt>
    <dgm:pt modelId="{E1BCA268-EF03-46A7-BE29-1C9CA84DF6B4}" type="sibTrans" cxnId="{3104BF43-142F-43C3-B13C-BA4A6D32BFA1}">
      <dgm:prSet/>
      <dgm:spPr/>
      <dgm:t>
        <a:bodyPr/>
        <a:lstStyle/>
        <a:p>
          <a:endParaRPr lang="en-US"/>
        </a:p>
      </dgm:t>
    </dgm:pt>
    <dgm:pt modelId="{D9907BE8-E2A8-4DF2-8BF2-EF6C5BC1BFE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He love swimming.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1C48E533-BD8B-4881-B959-257FD5051F23}" type="parTrans" cxnId="{993B6C8E-1B49-4F5B-8136-0118F06F18A7}">
      <dgm:prSet/>
      <dgm:spPr/>
      <dgm:t>
        <a:bodyPr/>
        <a:lstStyle/>
        <a:p>
          <a:endParaRPr lang="en-US"/>
        </a:p>
      </dgm:t>
    </dgm:pt>
    <dgm:pt modelId="{B914C1D1-9D0C-45F4-9489-070D94B76C2D}" type="sibTrans" cxnId="{993B6C8E-1B49-4F5B-8136-0118F06F18A7}">
      <dgm:prSet/>
      <dgm:spPr/>
      <dgm:t>
        <a:bodyPr/>
        <a:lstStyle/>
        <a:p>
          <a:endParaRPr lang="en-US"/>
        </a:p>
      </dgm:t>
    </dgm:pt>
    <dgm:pt modelId="{131AD04C-735A-4A60-82CF-008F1CDF5D6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He like painting.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0594FFC3-A0BA-4B8B-A649-2D2DD3FB6015}" type="parTrans" cxnId="{75C672C6-D7B5-43AA-AC3E-275B72770D03}">
      <dgm:prSet/>
      <dgm:spPr/>
      <dgm:t>
        <a:bodyPr/>
        <a:lstStyle/>
        <a:p>
          <a:endParaRPr lang="en-US"/>
        </a:p>
      </dgm:t>
    </dgm:pt>
    <dgm:pt modelId="{75F81E94-0DD9-4577-B1E0-39494C45BE56}" type="sibTrans" cxnId="{75C672C6-D7B5-43AA-AC3E-275B72770D03}">
      <dgm:prSet/>
      <dgm:spPr/>
      <dgm:t>
        <a:bodyPr/>
        <a:lstStyle/>
        <a:p>
          <a:endParaRPr lang="en-US"/>
        </a:p>
      </dgm:t>
    </dgm:pt>
    <dgm:pt modelId="{4837ECD9-5B7C-436A-8704-0B4EC17C66C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Reading magazine about cricket.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6A2394A6-0D34-40DA-A0A3-98068F449F75}" type="parTrans" cxnId="{F220D878-3883-433C-B34D-3F8AF6DE8A65}">
      <dgm:prSet/>
      <dgm:spPr/>
      <dgm:t>
        <a:bodyPr/>
        <a:lstStyle/>
        <a:p>
          <a:endParaRPr lang="en-US"/>
        </a:p>
      </dgm:t>
    </dgm:pt>
    <dgm:pt modelId="{5862117C-72FE-4FB7-8CE1-719535F91E7B}" type="sibTrans" cxnId="{F220D878-3883-433C-B34D-3F8AF6DE8A65}">
      <dgm:prSet/>
      <dgm:spPr/>
      <dgm:t>
        <a:bodyPr/>
        <a:lstStyle/>
        <a:p>
          <a:endParaRPr lang="en-US"/>
        </a:p>
      </dgm:t>
    </dgm:pt>
    <dgm:pt modelId="{7106A0BE-3561-4297-B142-BDB627425F8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Reading magazine about football.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E55E6664-AFC2-4DA3-9E8A-219CCDEA9769}" type="parTrans" cxnId="{4743B603-8614-4C65-8C5E-30AD9E3DEA3E}">
      <dgm:prSet/>
      <dgm:spPr/>
      <dgm:t>
        <a:bodyPr/>
        <a:lstStyle/>
        <a:p>
          <a:endParaRPr lang="en-US"/>
        </a:p>
      </dgm:t>
    </dgm:pt>
    <dgm:pt modelId="{91812C76-A67D-4291-9E0E-1AFA73BAC840}" type="sibTrans" cxnId="{4743B603-8614-4C65-8C5E-30AD9E3DEA3E}">
      <dgm:prSet/>
      <dgm:spPr/>
      <dgm:t>
        <a:bodyPr/>
        <a:lstStyle/>
        <a:p>
          <a:endParaRPr lang="en-US"/>
        </a:p>
      </dgm:t>
    </dgm:pt>
    <dgm:pt modelId="{435085C8-70A3-47CA-8D60-82F54ABA9984}" type="pres">
      <dgm:prSet presAssocID="{7887E181-04A2-4A81-932F-B17BF8AD295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C39E06-89A8-483D-B428-1C82A3B773BA}" type="pres">
      <dgm:prSet presAssocID="{7887E181-04A2-4A81-932F-B17BF8AD295F}" presName="matrix" presStyleCnt="0"/>
      <dgm:spPr/>
    </dgm:pt>
    <dgm:pt modelId="{F297E829-F847-408F-88B5-5D87F9E8A34F}" type="pres">
      <dgm:prSet presAssocID="{7887E181-04A2-4A81-932F-B17BF8AD295F}" presName="tile1" presStyleLbl="node1" presStyleIdx="0" presStyleCnt="4" custScaleY="107548" custLinFactNeighborX="0" custLinFactNeighborY="1887"/>
      <dgm:spPr/>
      <dgm:t>
        <a:bodyPr/>
        <a:lstStyle/>
        <a:p>
          <a:endParaRPr lang="en-US"/>
        </a:p>
      </dgm:t>
    </dgm:pt>
    <dgm:pt modelId="{981A5465-00F2-433D-A941-AFE5C772B4F0}" type="pres">
      <dgm:prSet presAssocID="{7887E181-04A2-4A81-932F-B17BF8AD295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8E8BE-616E-4B1B-AC32-411E39F83B42}" type="pres">
      <dgm:prSet presAssocID="{7887E181-04A2-4A81-932F-B17BF8AD295F}" presName="tile2" presStyleLbl="node1" presStyleIdx="1" presStyleCnt="4" custLinFactNeighborX="1149"/>
      <dgm:spPr/>
      <dgm:t>
        <a:bodyPr/>
        <a:lstStyle/>
        <a:p>
          <a:endParaRPr lang="en-US"/>
        </a:p>
      </dgm:t>
    </dgm:pt>
    <dgm:pt modelId="{C7029B79-917A-4FEC-87D6-2CFEE89EDA36}" type="pres">
      <dgm:prSet presAssocID="{7887E181-04A2-4A81-932F-B17BF8AD295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35D78-FDAE-4774-B828-1014152F72E1}" type="pres">
      <dgm:prSet presAssocID="{7887E181-04A2-4A81-932F-B17BF8AD295F}" presName="tile3" presStyleLbl="node1" presStyleIdx="2" presStyleCnt="4"/>
      <dgm:spPr/>
      <dgm:t>
        <a:bodyPr/>
        <a:lstStyle/>
        <a:p>
          <a:endParaRPr lang="en-US"/>
        </a:p>
      </dgm:t>
    </dgm:pt>
    <dgm:pt modelId="{21FDDF1E-3CE4-401E-8D8E-EF34BE9F44C1}" type="pres">
      <dgm:prSet presAssocID="{7887E181-04A2-4A81-932F-B17BF8AD295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4260A-B63D-4208-B34E-45B1EC81322C}" type="pres">
      <dgm:prSet presAssocID="{7887E181-04A2-4A81-932F-B17BF8AD295F}" presName="tile4" presStyleLbl="node1" presStyleIdx="3" presStyleCnt="4" custLinFactNeighborX="1235" custLinFactNeighborY="-1887"/>
      <dgm:spPr/>
      <dgm:t>
        <a:bodyPr/>
        <a:lstStyle/>
        <a:p>
          <a:endParaRPr lang="en-US"/>
        </a:p>
      </dgm:t>
    </dgm:pt>
    <dgm:pt modelId="{5FE5F84F-6608-49AA-8C69-211E16E4F7FC}" type="pres">
      <dgm:prSet presAssocID="{7887E181-04A2-4A81-932F-B17BF8AD295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93E56-E259-4857-A085-73A49B83D54E}" type="pres">
      <dgm:prSet presAssocID="{7887E181-04A2-4A81-932F-B17BF8AD295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20F6944-5279-4C6A-9E8F-3B5C9AFC12C3}" type="presOf" srcId="{19421A83-9D5E-4A66-978A-88B3AA02CB4E}" destId="{F9793E56-E259-4857-A085-73A49B83D54E}" srcOrd="0" destOrd="0" presId="urn:microsoft.com/office/officeart/2005/8/layout/matrix1"/>
    <dgm:cxn modelId="{06A2F873-7DD8-4D3A-B792-F3FBB6DF6243}" type="presOf" srcId="{131AD04C-735A-4A60-82CF-008F1CDF5D68}" destId="{C7029B79-917A-4FEC-87D6-2CFEE89EDA36}" srcOrd="1" destOrd="0" presId="urn:microsoft.com/office/officeart/2005/8/layout/matrix1"/>
    <dgm:cxn modelId="{860EFF6F-E417-4E89-91B0-AD8784E5DAD1}" type="presOf" srcId="{D9907BE8-E2A8-4DF2-8BF2-EF6C5BC1BFEB}" destId="{F297E829-F847-408F-88B5-5D87F9E8A34F}" srcOrd="0" destOrd="0" presId="urn:microsoft.com/office/officeart/2005/8/layout/matrix1"/>
    <dgm:cxn modelId="{F8B1954A-5FC7-4A43-80AB-10AB77A2CB6B}" type="presOf" srcId="{131AD04C-735A-4A60-82CF-008F1CDF5D68}" destId="{8798E8BE-616E-4B1B-AC32-411E39F83B42}" srcOrd="0" destOrd="0" presId="urn:microsoft.com/office/officeart/2005/8/layout/matrix1"/>
    <dgm:cxn modelId="{993B6C8E-1B49-4F5B-8136-0118F06F18A7}" srcId="{19421A83-9D5E-4A66-978A-88B3AA02CB4E}" destId="{D9907BE8-E2A8-4DF2-8BF2-EF6C5BC1BFEB}" srcOrd="0" destOrd="0" parTransId="{1C48E533-BD8B-4881-B959-257FD5051F23}" sibTransId="{B914C1D1-9D0C-45F4-9489-070D94B76C2D}"/>
    <dgm:cxn modelId="{0EE7724C-B656-48D7-8DDA-D56CA2BC8F6B}" type="presOf" srcId="{7106A0BE-3561-4297-B142-BDB627425F8E}" destId="{5FE5F84F-6608-49AA-8C69-211E16E4F7FC}" srcOrd="1" destOrd="0" presId="urn:microsoft.com/office/officeart/2005/8/layout/matrix1"/>
    <dgm:cxn modelId="{9F963871-0C09-441D-96F7-1BA18939323A}" type="presOf" srcId="{D9907BE8-E2A8-4DF2-8BF2-EF6C5BC1BFEB}" destId="{981A5465-00F2-433D-A941-AFE5C772B4F0}" srcOrd="1" destOrd="0" presId="urn:microsoft.com/office/officeart/2005/8/layout/matrix1"/>
    <dgm:cxn modelId="{4C6D30CD-A353-478B-A3C3-54EE17EC3E46}" type="presOf" srcId="{4837ECD9-5B7C-436A-8704-0B4EC17C66CD}" destId="{F5335D78-FDAE-4774-B828-1014152F72E1}" srcOrd="0" destOrd="0" presId="urn:microsoft.com/office/officeart/2005/8/layout/matrix1"/>
    <dgm:cxn modelId="{4743B603-8614-4C65-8C5E-30AD9E3DEA3E}" srcId="{19421A83-9D5E-4A66-978A-88B3AA02CB4E}" destId="{7106A0BE-3561-4297-B142-BDB627425F8E}" srcOrd="3" destOrd="0" parTransId="{E55E6664-AFC2-4DA3-9E8A-219CCDEA9769}" sibTransId="{91812C76-A67D-4291-9E0E-1AFA73BAC840}"/>
    <dgm:cxn modelId="{F1103616-89EC-4846-BB1C-90CD47F76D45}" type="presOf" srcId="{7106A0BE-3561-4297-B142-BDB627425F8E}" destId="{70A4260A-B63D-4208-B34E-45B1EC81322C}" srcOrd="0" destOrd="0" presId="urn:microsoft.com/office/officeart/2005/8/layout/matrix1"/>
    <dgm:cxn modelId="{F220D878-3883-433C-B34D-3F8AF6DE8A65}" srcId="{19421A83-9D5E-4A66-978A-88B3AA02CB4E}" destId="{4837ECD9-5B7C-436A-8704-0B4EC17C66CD}" srcOrd="2" destOrd="0" parTransId="{6A2394A6-0D34-40DA-A0A3-98068F449F75}" sibTransId="{5862117C-72FE-4FB7-8CE1-719535F91E7B}"/>
    <dgm:cxn modelId="{C48658A9-8EE1-4237-986D-C8B74D3D8C25}" type="presOf" srcId="{7887E181-04A2-4A81-932F-B17BF8AD295F}" destId="{435085C8-70A3-47CA-8D60-82F54ABA9984}" srcOrd="0" destOrd="0" presId="urn:microsoft.com/office/officeart/2005/8/layout/matrix1"/>
    <dgm:cxn modelId="{3104BF43-142F-43C3-B13C-BA4A6D32BFA1}" srcId="{7887E181-04A2-4A81-932F-B17BF8AD295F}" destId="{19421A83-9D5E-4A66-978A-88B3AA02CB4E}" srcOrd="0" destOrd="0" parTransId="{6E839852-333D-4B09-8C48-00B19A2169BF}" sibTransId="{E1BCA268-EF03-46A7-BE29-1C9CA84DF6B4}"/>
    <dgm:cxn modelId="{75C672C6-D7B5-43AA-AC3E-275B72770D03}" srcId="{19421A83-9D5E-4A66-978A-88B3AA02CB4E}" destId="{131AD04C-735A-4A60-82CF-008F1CDF5D68}" srcOrd="1" destOrd="0" parTransId="{0594FFC3-A0BA-4B8B-A649-2D2DD3FB6015}" sibTransId="{75F81E94-0DD9-4577-B1E0-39494C45BE56}"/>
    <dgm:cxn modelId="{0E661C3B-EC47-40A5-8DBF-9F1A8F853F84}" type="presOf" srcId="{4837ECD9-5B7C-436A-8704-0B4EC17C66CD}" destId="{21FDDF1E-3CE4-401E-8D8E-EF34BE9F44C1}" srcOrd="1" destOrd="0" presId="urn:microsoft.com/office/officeart/2005/8/layout/matrix1"/>
    <dgm:cxn modelId="{8268E9CB-2619-4535-92BB-6ACA83B501A5}" type="presParOf" srcId="{435085C8-70A3-47CA-8D60-82F54ABA9984}" destId="{36C39E06-89A8-483D-B428-1C82A3B773BA}" srcOrd="0" destOrd="0" presId="urn:microsoft.com/office/officeart/2005/8/layout/matrix1"/>
    <dgm:cxn modelId="{8E7BC692-BC29-46BE-B346-F8BB6298EB0A}" type="presParOf" srcId="{36C39E06-89A8-483D-B428-1C82A3B773BA}" destId="{F297E829-F847-408F-88B5-5D87F9E8A34F}" srcOrd="0" destOrd="0" presId="urn:microsoft.com/office/officeart/2005/8/layout/matrix1"/>
    <dgm:cxn modelId="{54C5F0CE-868F-4E24-8E02-CA62CA5F0F70}" type="presParOf" srcId="{36C39E06-89A8-483D-B428-1C82A3B773BA}" destId="{981A5465-00F2-433D-A941-AFE5C772B4F0}" srcOrd="1" destOrd="0" presId="urn:microsoft.com/office/officeart/2005/8/layout/matrix1"/>
    <dgm:cxn modelId="{D975501C-166D-4880-86B7-1F96797619F5}" type="presParOf" srcId="{36C39E06-89A8-483D-B428-1C82A3B773BA}" destId="{8798E8BE-616E-4B1B-AC32-411E39F83B42}" srcOrd="2" destOrd="0" presId="urn:microsoft.com/office/officeart/2005/8/layout/matrix1"/>
    <dgm:cxn modelId="{1287DBB8-D337-4AB0-9800-3C15BE757B55}" type="presParOf" srcId="{36C39E06-89A8-483D-B428-1C82A3B773BA}" destId="{C7029B79-917A-4FEC-87D6-2CFEE89EDA36}" srcOrd="3" destOrd="0" presId="urn:microsoft.com/office/officeart/2005/8/layout/matrix1"/>
    <dgm:cxn modelId="{0491D13D-2A1D-4777-8BC1-A4EF33465C86}" type="presParOf" srcId="{36C39E06-89A8-483D-B428-1C82A3B773BA}" destId="{F5335D78-FDAE-4774-B828-1014152F72E1}" srcOrd="4" destOrd="0" presId="urn:microsoft.com/office/officeart/2005/8/layout/matrix1"/>
    <dgm:cxn modelId="{33284DC0-A44F-44E8-B0C9-20DA05587818}" type="presParOf" srcId="{36C39E06-89A8-483D-B428-1C82A3B773BA}" destId="{21FDDF1E-3CE4-401E-8D8E-EF34BE9F44C1}" srcOrd="5" destOrd="0" presId="urn:microsoft.com/office/officeart/2005/8/layout/matrix1"/>
    <dgm:cxn modelId="{68CB965B-BDDE-48B1-AFCD-9EECBDBDA55B}" type="presParOf" srcId="{36C39E06-89A8-483D-B428-1C82A3B773BA}" destId="{70A4260A-B63D-4208-B34E-45B1EC81322C}" srcOrd="6" destOrd="0" presId="urn:microsoft.com/office/officeart/2005/8/layout/matrix1"/>
    <dgm:cxn modelId="{0140C484-065A-4F22-8CE1-234367E6D9C6}" type="presParOf" srcId="{36C39E06-89A8-483D-B428-1C82A3B773BA}" destId="{5FE5F84F-6608-49AA-8C69-211E16E4F7FC}" srcOrd="7" destOrd="0" presId="urn:microsoft.com/office/officeart/2005/8/layout/matrix1"/>
    <dgm:cxn modelId="{F6A65843-CE93-4EA7-8AEF-6B3038544F8F}" type="presParOf" srcId="{435085C8-70A3-47CA-8D60-82F54ABA9984}" destId="{F9793E56-E259-4857-A085-73A49B83D54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7E829-F847-408F-88B5-5D87F9E8A34F}">
      <dsp:nvSpPr>
        <dsp:cNvPr id="0" name=""/>
        <dsp:cNvSpPr/>
      </dsp:nvSpPr>
      <dsp:spPr>
        <a:xfrm rot="16200000">
          <a:off x="571491" y="-571491"/>
          <a:ext cx="2171716" cy="3314700"/>
        </a:xfrm>
        <a:prstGeom prst="round1Rect">
          <a:avLst/>
        </a:prstGeom>
        <a:solidFill>
          <a:schemeClr val="accent2">
            <a:tint val="55000"/>
          </a:schemeClr>
        </a:soli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He love swimming.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0" y="0"/>
        <a:ext cx="3314700" cy="1628787"/>
      </dsp:txXfrm>
    </dsp:sp>
    <dsp:sp modelId="{8798E8BE-616E-4B1B-AC32-411E39F83B42}">
      <dsp:nvSpPr>
        <dsp:cNvPr id="0" name=""/>
        <dsp:cNvSpPr/>
      </dsp:nvSpPr>
      <dsp:spPr>
        <a:xfrm>
          <a:off x="3314700" y="38104"/>
          <a:ext cx="3314700" cy="2019300"/>
        </a:xfrm>
        <a:prstGeom prst="round1Rect">
          <a:avLst/>
        </a:prstGeom>
        <a:solidFill>
          <a:schemeClr val="accent2">
            <a:tint val="55000"/>
          </a:schemeClr>
        </a:soli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He like painting.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4700" y="38104"/>
        <a:ext cx="3314700" cy="1514475"/>
      </dsp:txXfrm>
    </dsp:sp>
    <dsp:sp modelId="{F5335D78-FDAE-4774-B828-1014152F72E1}">
      <dsp:nvSpPr>
        <dsp:cNvPr id="0" name=""/>
        <dsp:cNvSpPr/>
      </dsp:nvSpPr>
      <dsp:spPr>
        <a:xfrm rot="10800000">
          <a:off x="0" y="2057404"/>
          <a:ext cx="3314700" cy="2019300"/>
        </a:xfrm>
        <a:prstGeom prst="round1Rect">
          <a:avLst/>
        </a:prstGeom>
        <a:solidFill>
          <a:schemeClr val="accent2">
            <a:tint val="55000"/>
          </a:schemeClr>
        </a:soli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Reading magazine about cricket.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562229"/>
        <a:ext cx="3314700" cy="1514475"/>
      </dsp:txXfrm>
    </dsp:sp>
    <dsp:sp modelId="{70A4260A-B63D-4208-B34E-45B1EC81322C}">
      <dsp:nvSpPr>
        <dsp:cNvPr id="0" name=""/>
        <dsp:cNvSpPr/>
      </dsp:nvSpPr>
      <dsp:spPr>
        <a:xfrm rot="5400000">
          <a:off x="3962400" y="1371599"/>
          <a:ext cx="2019300" cy="3314700"/>
        </a:xfrm>
        <a:prstGeom prst="round1Rect">
          <a:avLst/>
        </a:prstGeom>
        <a:solidFill>
          <a:schemeClr val="accent2">
            <a:tint val="55000"/>
          </a:schemeClr>
        </a:soli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Reading magazine about football.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314700" y="2524124"/>
        <a:ext cx="3314700" cy="1514475"/>
      </dsp:txXfrm>
    </dsp:sp>
    <dsp:sp modelId="{F9793E56-E259-4857-A085-73A49B83D54E}">
      <dsp:nvSpPr>
        <dsp:cNvPr id="0" name=""/>
        <dsp:cNvSpPr/>
      </dsp:nvSpPr>
      <dsp:spPr>
        <a:xfrm>
          <a:off x="2320290" y="1514475"/>
          <a:ext cx="1988820" cy="10096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Biju;s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free time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9577" y="1563762"/>
        <a:ext cx="1890246" cy="911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263" y="1555750"/>
            <a:ext cx="7975600" cy="1074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8113" y="2838450"/>
            <a:ext cx="6567487" cy="12811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5C53-7B23-4E43-98C0-FB74209CEF7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DA0B-37BC-46BB-BDE3-C4D01D09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8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5C53-7B23-4E43-98C0-FB74209CEF7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DA0B-37BC-46BB-BDE3-C4D01D09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4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200025"/>
            <a:ext cx="2109788" cy="4275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00025"/>
            <a:ext cx="6181725" cy="4275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5C53-7B23-4E43-98C0-FB74209CEF7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DA0B-37BC-46BB-BDE3-C4D01D09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1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2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5C53-7B23-4E43-98C0-FB74209CEF7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DA0B-37BC-46BB-BDE3-C4D01D09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3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659" y="1391709"/>
            <a:ext cx="7740253" cy="1895043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659" y="3340100"/>
            <a:ext cx="6630035" cy="77935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24" y="4008120"/>
            <a:ext cx="7859158" cy="853581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24" y="2814731"/>
            <a:ext cx="6295471" cy="119339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106" y="1122274"/>
            <a:ext cx="3752850" cy="33534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4694" y="1122274"/>
            <a:ext cx="3752850" cy="33534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106" y="1121485"/>
            <a:ext cx="3752850" cy="46738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" y="1588867"/>
            <a:ext cx="3752850" cy="28866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4694" y="1121485"/>
            <a:ext cx="3752850" cy="46738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4694" y="1588867"/>
            <a:ext cx="3752850" cy="28866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5C53-7B23-4E43-98C0-FB74209CEF7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DA0B-37BC-46BB-BDE3-C4D01D09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7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9" y="4014800"/>
            <a:ext cx="7974806" cy="434213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37" y="4453467"/>
            <a:ext cx="7974807" cy="4453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2738" y="278342"/>
            <a:ext cx="7974806" cy="3611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10" y="4014606"/>
            <a:ext cx="7974806" cy="434407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678466" cy="4008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610" y="4453467"/>
            <a:ext cx="7974806" cy="44757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2040" y="200639"/>
            <a:ext cx="1798241" cy="427486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106" y="200639"/>
            <a:ext cx="6176566" cy="42748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3219450"/>
            <a:ext cx="7974012" cy="9953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363" y="2124075"/>
            <a:ext cx="7974012" cy="1095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5C53-7B23-4E43-98C0-FB74209CEF7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DA0B-37BC-46BB-BDE3-C4D01D09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7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168400"/>
            <a:ext cx="4144963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168400"/>
            <a:ext cx="414655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5C53-7B23-4E43-98C0-FB74209CEF7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DA0B-37BC-46BB-BDE3-C4D01D09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120775"/>
            <a:ext cx="4144963" cy="4683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" y="1589088"/>
            <a:ext cx="4144963" cy="2886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5675" y="1120775"/>
            <a:ext cx="4148138" cy="4683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5675" y="1589088"/>
            <a:ext cx="4148138" cy="2886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5C53-7B23-4E43-98C0-FB74209CEF7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DA0B-37BC-46BB-BDE3-C4D01D09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5C53-7B23-4E43-98C0-FB74209CEF7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DA0B-37BC-46BB-BDE3-C4D01D09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5C53-7B23-4E43-98C0-FB74209CEF7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DA0B-37BC-46BB-BDE3-C4D01D09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8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00025"/>
            <a:ext cx="3086100" cy="847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713" y="200025"/>
            <a:ext cx="5245100" cy="42751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0" y="1047750"/>
            <a:ext cx="3086100" cy="342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5C53-7B23-4E43-98C0-FB74209CEF7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DA0B-37BC-46BB-BDE3-C4D01D09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2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5" y="3506788"/>
            <a:ext cx="5629275" cy="4143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8325" y="447675"/>
            <a:ext cx="5629275" cy="30067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8325" y="3921125"/>
            <a:ext cx="5629275" cy="587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5C53-7B23-4E43-98C0-FB74209CEF7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DA0B-37BC-46BB-BDE3-C4D01D09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7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200025"/>
            <a:ext cx="8443913" cy="83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168400"/>
            <a:ext cx="8443913" cy="330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9900" y="4643438"/>
            <a:ext cx="2189163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05C53-7B23-4E43-98C0-FB74209CEF7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5163" y="4643438"/>
            <a:ext cx="29718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4643438"/>
            <a:ext cx="2189163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7DA0B-37BC-46BB-BDE3-C4D01D09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9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106" y="200638"/>
            <a:ext cx="7818438" cy="835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106" y="1169035"/>
            <a:ext cx="7818438" cy="3507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78466" y="0"/>
            <a:ext cx="703659" cy="5010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78466" y="4008120"/>
            <a:ext cx="703659" cy="501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3970" y="4126879"/>
            <a:ext cx="562928" cy="2894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134236" y="2903806"/>
            <a:ext cx="1729430" cy="375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08258" y="1148398"/>
            <a:ext cx="1781386" cy="375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82125" cy="4943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6462" y="142875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WELCOME </a:t>
            </a:r>
            <a:endParaRPr lang="en-US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1237"/>
            <a:ext cx="9382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Match the word in column A with their meanings that are mentioned in the text in column B.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893" y="447675"/>
            <a:ext cx="179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Reporter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7487" y="2574434"/>
            <a:ext cx="7074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person who makes news for a newspaper  or television.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709" y="1219869"/>
            <a:ext cx="197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Magazine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2980" y="344706"/>
            <a:ext cx="7085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type of thin book which contains articles and photographs.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75" y="1922217"/>
            <a:ext cx="182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Question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1332" y="3415596"/>
            <a:ext cx="7060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sentens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or phrase that asks for information.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709" y="2570542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Leisure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5062" y="4369703"/>
            <a:ext cx="514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Time when we are not working.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7501" y="3369430"/>
            <a:ext cx="217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Connected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4126" y="1978704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Joined together.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" y="4301609"/>
            <a:ext cx="201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Especially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7462" y="1298813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particularly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43062" y="970895"/>
            <a:ext cx="1143000" cy="1938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185862" y="2832152"/>
            <a:ext cx="1981200" cy="1992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14462" y="2294873"/>
            <a:ext cx="1447800" cy="1429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338262" y="2240314"/>
            <a:ext cx="1295400" cy="1407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414462" y="1666875"/>
            <a:ext cx="1219200" cy="2834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90662" y="709285"/>
            <a:ext cx="1295400" cy="851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6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062" y="219075"/>
            <a:ext cx="769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Ask and answer the question: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717" y="924290"/>
            <a:ext cx="462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Who are the reporters?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524" y="138595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Ans:Tamal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Nasreen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the reporters.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797" y="1895475"/>
            <a:ext cx="590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Which magazine are they reporting for?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524" y="2311712"/>
            <a:ext cx="757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Ans:They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reporting for the English Club  Magazine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797" y="278077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Who are answering the reporters ‘questions?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717" y="3419475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Ans:In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his leisure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time,Biju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likes to go swimming and do painting .Painting makes him happy.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4488" y="3267075"/>
            <a:ext cx="5859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:”Free time” is another way to say leisure time.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2197" y="2657475"/>
            <a:ext cx="5639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is another way to say leisure time?</a:t>
            </a:r>
          </a:p>
        </p:txBody>
      </p:sp>
      <p:sp>
        <p:nvSpPr>
          <p:cNvPr id="5" name="Rectangle 4"/>
          <p:cNvSpPr/>
          <p:nvPr/>
        </p:nvSpPr>
        <p:spPr>
          <a:xfrm>
            <a:off x="501290" y="900410"/>
            <a:ext cx="5349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does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in his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leisure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time?</a:t>
            </a:r>
          </a:p>
        </p:txBody>
      </p:sp>
      <p:sp>
        <p:nvSpPr>
          <p:cNvPr id="6" name="Rectangle 5"/>
          <p:cNvSpPr/>
          <p:nvPr/>
        </p:nvSpPr>
        <p:spPr>
          <a:xfrm>
            <a:off x="501290" y="1666875"/>
            <a:ext cx="6475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Ans:Sima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answering the reporters ‘questions.</a:t>
            </a:r>
          </a:p>
        </p:txBody>
      </p:sp>
    </p:spTree>
    <p:extLst>
      <p:ext uri="{BB962C8B-B14F-4D97-AF65-F5344CB8AC3E}">
        <p14:creationId xmlns:p14="http://schemas.microsoft.com/office/powerpoint/2010/main" val="180434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62898" y="1138684"/>
            <a:ext cx="1524000" cy="1366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62898" y="1305432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Sima’s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free time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9885756">
            <a:off x="5222297" y="1402409"/>
            <a:ext cx="762000" cy="437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958198" y="2564823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2733426">
            <a:off x="2557463" y="1422999"/>
            <a:ext cx="838200" cy="437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38862" y="676275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She like walk in the park.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9413" y="3440490"/>
            <a:ext cx="3543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She talk to her friends on the internet.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062" y="600075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She like to sing.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gular Pentagon 11"/>
          <p:cNvSpPr/>
          <p:nvPr/>
        </p:nvSpPr>
        <p:spPr>
          <a:xfrm>
            <a:off x="2252663" y="3190875"/>
            <a:ext cx="3789848" cy="1819275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/>
        </p:nvSpPr>
        <p:spPr>
          <a:xfrm>
            <a:off x="728662" y="295275"/>
            <a:ext cx="1776719" cy="1700176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gular Pentagon 13"/>
          <p:cNvSpPr/>
          <p:nvPr/>
        </p:nvSpPr>
        <p:spPr>
          <a:xfrm>
            <a:off x="5986462" y="219075"/>
            <a:ext cx="2133600" cy="2172715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72095833"/>
              </p:ext>
            </p:extLst>
          </p:nvPr>
        </p:nvGraphicFramePr>
        <p:xfrm>
          <a:off x="1033462" y="371475"/>
          <a:ext cx="6629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5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8862" y="14287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862" y="120967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Swimming-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0806" y="127556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সাঁতার কাটা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2409" y="2136487"/>
            <a:ext cx="2977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like swimming.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662" y="66675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4862" y="2007177"/>
            <a:ext cx="2514600" cy="1371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804862" y="295275"/>
            <a:ext cx="2514600" cy="171190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4262" y="1743075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Say what  you do in your free time and why you do it?(write in 5 sentence.)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2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1" y="895945"/>
            <a:ext cx="80772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451" y="-5076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Goodbye Today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8662" y="697491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Fatema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Akter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Assistant Teacher 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Dholiya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govt. primary school.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Matiranga,khagrachari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t="21492" r="30099" b="40100"/>
          <a:stretch/>
        </p:blipFill>
        <p:spPr>
          <a:xfrm>
            <a:off x="423862" y="600075"/>
            <a:ext cx="3645448" cy="3405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179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67" y="237202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Learning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Outcomes:Student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will be able to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25" y="1133475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1.3.1-Recognise which words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asentence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stressed 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3.1.2-Understand questions  about family and friends of students.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1.1.1-say words ,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pharases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sentences with proper sounds and stress.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3.1.1-Ask and answer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questions.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2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62" y="21907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Let’s see a video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592493"/>
              </p:ext>
            </p:extLst>
          </p:nvPr>
        </p:nvGraphicFramePr>
        <p:xfrm>
          <a:off x="4233863" y="211931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3863" y="211931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5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973" y="1362075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Leisure time 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Class -5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262" y="2931735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Unit-4 ,Lesson-1-2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Page No-14,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9262" y="21907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Today’s lesson is……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42" y="1285875"/>
            <a:ext cx="2486040" cy="30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862" y="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Word Meaning(English)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2" y="88378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Reporter-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8862" y="92144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Correspondent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862" y="153683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Magazine-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8862" y="176734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Journal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462" y="21916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Question-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9862" y="237695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uaere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562" y="2961734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Leisure-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7010" y="293798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Vacation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762" y="364807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Connected-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5110" y="368564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Attached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562" y="4280586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Especially-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641" y="4280586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Particularly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100262" y="219075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Meaning(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বাংলা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99769" y="949116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Bengali Meaning: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271" y="160811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Reporter –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প্রতিবেদক।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271" y="2301299"/>
            <a:ext cx="3890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Magazine-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ম্যাগাজিন।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271" y="2963019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Leisure-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অবসর।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" y="3552824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Connected-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সংযুক্ত রাখা।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" y="4093607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Especially-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বিশেষভাবে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271" y="1349227"/>
            <a:ext cx="389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Funny-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হাস্যকর।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8271" y="2301299"/>
            <a:ext cx="298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Often-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প্রায়ই।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6462" y="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Teachers Reading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6"/>
            <a:ext cx="8653462" cy="49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262" y="142875"/>
            <a:ext cx="758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Notice that....(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grammer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focus)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493" y="981075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ওপরের সংলাপে অনুরোধ সহকারে কিছু জানতে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W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ould you…../Could you…..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ব্যবহার করা হয়েছে।সাধারণত বিনীত অনুরোধ,প্রস্তাব,আমন্ত্রণ বুঝাতে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Would you/Could you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ব্যবহার করা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2" y="1438275"/>
            <a:ext cx="8415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Structure:Would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you/Could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you+Please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+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মুল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verb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base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form+Extension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+?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Example:Would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you  please         me  your name?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9652" y="2837168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tell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414</Words>
  <Application>Microsoft Office PowerPoint</Application>
  <PresentationFormat>Custom</PresentationFormat>
  <Paragraphs>83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Custom Design</vt:lpstr>
      <vt:lpstr>Adjacency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Safar</dc:creator>
  <cp:lastModifiedBy>Safar</cp:lastModifiedBy>
  <cp:revision>63</cp:revision>
  <dcterms:created xsi:type="dcterms:W3CDTF">2006-08-16T00:00:00Z</dcterms:created>
  <dcterms:modified xsi:type="dcterms:W3CDTF">2020-06-04T02:23:33Z</dcterms:modified>
</cp:coreProperties>
</file>