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82" r:id="rId4"/>
    <p:sldId id="261" r:id="rId5"/>
    <p:sldId id="284" r:id="rId6"/>
    <p:sldId id="291" r:id="rId7"/>
    <p:sldId id="292" r:id="rId8"/>
    <p:sldId id="289" r:id="rId9"/>
    <p:sldId id="287" r:id="rId10"/>
    <p:sldId id="293" r:id="rId11"/>
    <p:sldId id="285" r:id="rId12"/>
    <p:sldId id="263" r:id="rId13"/>
    <p:sldId id="294" r:id="rId14"/>
    <p:sldId id="295" r:id="rId15"/>
    <p:sldId id="298" r:id="rId16"/>
    <p:sldId id="264" r:id="rId17"/>
    <p:sldId id="265" r:id="rId18"/>
    <p:sldId id="266" r:id="rId19"/>
    <p:sldId id="299" r:id="rId20"/>
    <p:sldId id="301" r:id="rId21"/>
    <p:sldId id="268" r:id="rId22"/>
    <p:sldId id="269" r:id="rId23"/>
    <p:sldId id="302" r:id="rId24"/>
    <p:sldId id="305" r:id="rId25"/>
    <p:sldId id="30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flower | Definition, Anatomy, Physiology, &amp; Facts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Screenshot_2020-05-31-10-24-58-366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533400"/>
            <a:ext cx="40385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shot_2020-05-31-16-42-26-096_com.miui.gall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426720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5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mati dus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200"/>
            <a:ext cx="4739341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at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419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029201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spray ppollution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1371600" y="1066800"/>
            <a:ext cx="6019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105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শব্দ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দূষণের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প্রভাব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শ্রবণের</a:t>
            </a:r>
            <a:r>
              <a:rPr lang="en-US" sz="3600" dirty="0"/>
              <a:t> </a:t>
            </a:r>
            <a:r>
              <a:rPr lang="en-US" sz="3600" dirty="0" err="1"/>
              <a:t>সমস্যা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 । </a:t>
            </a:r>
            <a:r>
              <a:rPr lang="en-US" sz="3600" dirty="0" err="1"/>
              <a:t>মাথা</a:t>
            </a:r>
            <a:r>
              <a:rPr lang="en-US" sz="3600" dirty="0"/>
              <a:t> </a:t>
            </a:r>
            <a:r>
              <a:rPr lang="en-US" sz="3600" dirty="0" err="1"/>
              <a:t>ব্যথা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। </a:t>
            </a:r>
          </a:p>
        </p:txBody>
      </p:sp>
      <p:pic>
        <p:nvPicPr>
          <p:cNvPr id="5" name="Picture 4" descr="sho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765290" cy="330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724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দূষণ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রাস্তাঘাটে বা যেকোন জায়গায়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জোরে শব্দ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আমাদের ক্লান্ত করে ও বিরক্তির সৃষ্টি করে।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hob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78179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003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বর্জ্য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দূষেণর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প্রভাব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করে।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rr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781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7313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যেখানে সেখানে ময়লা আবর্জনা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ফেললে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দুর্গন্ধ ছড়ায় এবং রোগ-জীবাণুর সৃষ্টি হয়। ফলে পরিবেশ দূষিত হয়।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-05-31-16-50-35-853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75238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শিক্ষকের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আদর্শ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পাঠ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 descr="Screenshot_2020-06-02-13-21-39-021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77" y="685800"/>
            <a:ext cx="4966325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একক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কাজ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44FB6-22C9-4638-97E6-23B3E2DED6B5}"/>
              </a:ext>
            </a:extLst>
          </p:cNvPr>
          <p:cNvSpPr txBox="1"/>
          <p:nvPr/>
        </p:nvSpPr>
        <p:spPr>
          <a:xfrm>
            <a:off x="5257800" y="1676401"/>
            <a:ext cx="3659357" cy="734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4895" y="2362201"/>
            <a:ext cx="4819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shot_2020-05-29-20-05-18-389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73639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/>
              <a:t>১। </a:t>
            </a:r>
            <a:r>
              <a:rPr lang="en-US" sz="3600" b="1" dirty="0" err="1"/>
              <a:t>পরিবেশ</a:t>
            </a:r>
            <a:r>
              <a:rPr lang="en-US" sz="3600" b="1" dirty="0"/>
              <a:t> </a:t>
            </a:r>
            <a:r>
              <a:rPr lang="en-US" sz="3600" b="1" dirty="0" err="1"/>
              <a:t>দূষণের</a:t>
            </a:r>
            <a:r>
              <a:rPr lang="en-US" sz="3600" b="1" dirty="0"/>
              <a:t> </a:t>
            </a:r>
            <a:r>
              <a:rPr lang="en-US" sz="3600" b="1" dirty="0" err="1"/>
              <a:t>ফলে</a:t>
            </a:r>
            <a:r>
              <a:rPr lang="en-US" sz="3600" b="1" dirty="0"/>
              <a:t> </a:t>
            </a:r>
            <a:r>
              <a:rPr lang="en-US" sz="3600" b="1" dirty="0" err="1"/>
              <a:t>পশু-পাখির</a:t>
            </a:r>
            <a:r>
              <a:rPr lang="en-US" sz="3600" b="1" dirty="0"/>
              <a:t> </a:t>
            </a:r>
            <a:r>
              <a:rPr lang="en-US" sz="3600" b="1" dirty="0" err="1"/>
              <a:t>কী</a:t>
            </a:r>
            <a:r>
              <a:rPr lang="en-US" sz="3600" b="1" dirty="0"/>
              <a:t> </a:t>
            </a:r>
            <a:r>
              <a:rPr lang="en-US" sz="3600" b="1" dirty="0" err="1"/>
              <a:t>ক্ষতি</a:t>
            </a:r>
            <a:r>
              <a:rPr lang="en-US" sz="3600" b="1" dirty="0"/>
              <a:t> </a:t>
            </a:r>
            <a:r>
              <a:rPr lang="en-US" sz="3600" b="1" dirty="0" err="1"/>
              <a:t>হয়</a:t>
            </a:r>
            <a:r>
              <a:rPr lang="en-US" sz="3600" b="1" dirty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/>
              <a:t>২। </a:t>
            </a:r>
            <a:r>
              <a:rPr lang="en-US" sz="3600" b="1" dirty="0" err="1"/>
              <a:t>পরিবেশে</a:t>
            </a:r>
            <a:r>
              <a:rPr lang="en-US" sz="3600" b="1" dirty="0"/>
              <a:t> </a:t>
            </a:r>
            <a:r>
              <a:rPr lang="en-US" sz="3600" b="1" dirty="0" err="1"/>
              <a:t>দূষণের</a:t>
            </a:r>
            <a:r>
              <a:rPr lang="en-US" sz="3600" b="1" dirty="0"/>
              <a:t> </a:t>
            </a:r>
            <a:r>
              <a:rPr lang="en-US" sz="3600" b="1" dirty="0" err="1"/>
              <a:t>ফলে</a:t>
            </a:r>
            <a:r>
              <a:rPr lang="en-US" sz="3600" b="1" dirty="0"/>
              <a:t> </a:t>
            </a:r>
            <a:r>
              <a:rPr lang="en-US" sz="3600" b="1" dirty="0" err="1"/>
              <a:t>কী</a:t>
            </a:r>
            <a:r>
              <a:rPr lang="en-US" sz="3600" b="1" dirty="0"/>
              <a:t> </a:t>
            </a:r>
            <a:r>
              <a:rPr lang="en-US" sz="3600" b="1" dirty="0" err="1"/>
              <a:t>ধরনের</a:t>
            </a:r>
            <a:r>
              <a:rPr lang="en-US" sz="3600" b="1" dirty="0"/>
              <a:t> </a:t>
            </a:r>
            <a:r>
              <a:rPr lang="en-US" sz="3600" b="1" dirty="0" err="1"/>
              <a:t>রোগ</a:t>
            </a:r>
            <a:r>
              <a:rPr lang="en-US" sz="3600" b="1" dirty="0"/>
              <a:t> </a:t>
            </a:r>
            <a:r>
              <a:rPr lang="en-US" sz="3600" b="1" dirty="0" err="1"/>
              <a:t>হতে</a:t>
            </a:r>
            <a:r>
              <a:rPr lang="en-US" sz="3600" b="1" dirty="0"/>
              <a:t> </a:t>
            </a:r>
            <a:r>
              <a:rPr lang="en-US" sz="3600" b="1" dirty="0" err="1"/>
              <a:t>পারে</a:t>
            </a:r>
            <a:r>
              <a:rPr lang="en-US" sz="3600" b="1" dirty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/>
              <a:t>৩। </a:t>
            </a:r>
            <a:r>
              <a:rPr lang="en-US" sz="3600" b="1" dirty="0" err="1"/>
              <a:t>মানুষের</a:t>
            </a:r>
            <a:r>
              <a:rPr lang="en-US" sz="3600" b="1" dirty="0"/>
              <a:t> </a:t>
            </a:r>
            <a:r>
              <a:rPr lang="en-US" sz="3600" b="1" dirty="0" err="1"/>
              <a:t>কোন</a:t>
            </a:r>
            <a:r>
              <a:rPr lang="en-US" sz="3600" b="1" dirty="0"/>
              <a:t> </a:t>
            </a:r>
            <a:r>
              <a:rPr lang="en-US" sz="3600" b="1" dirty="0" err="1"/>
              <a:t>অভ্যাসের</a:t>
            </a:r>
            <a:r>
              <a:rPr lang="en-US" sz="3600" b="1" dirty="0"/>
              <a:t> </a:t>
            </a:r>
            <a:r>
              <a:rPr lang="en-US" sz="3600" b="1" dirty="0" err="1"/>
              <a:t>ফলে</a:t>
            </a:r>
            <a:r>
              <a:rPr lang="en-US" sz="3600" b="1" dirty="0"/>
              <a:t> </a:t>
            </a:r>
            <a:r>
              <a:rPr lang="en-US" sz="3600" b="1" dirty="0" err="1"/>
              <a:t>পরিবেশ</a:t>
            </a:r>
            <a:r>
              <a:rPr lang="en-US" sz="3600" b="1" dirty="0"/>
              <a:t> </a:t>
            </a:r>
            <a:r>
              <a:rPr lang="en-US" sz="3600" b="1" dirty="0" err="1"/>
              <a:t>দূষিত</a:t>
            </a:r>
            <a:r>
              <a:rPr lang="en-US" sz="3600" b="1" dirty="0"/>
              <a:t> </a:t>
            </a:r>
            <a:r>
              <a:rPr lang="en-US" sz="3600" b="1" dirty="0" err="1"/>
              <a:t>হচ্ছে</a:t>
            </a:r>
            <a:r>
              <a:rPr lang="en-US" sz="3600" b="1" dirty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91000" cy="548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05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তানৈক্যপাড়া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25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]=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1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৭ (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)।</a:t>
            </a:r>
          </a:p>
          <a:p>
            <a:pPr>
              <a:buNone/>
            </a:pPr>
            <a:r>
              <a:rPr lang="en-US" sz="11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11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2)।</a:t>
            </a:r>
            <a:endParaRPr lang="en-GB" sz="11200" dirty="0">
              <a:solidFill>
                <a:sysClr val="windowText" lastClr="000000"/>
              </a:solidFill>
              <a:cs typeface="NikoshBAN" pitchFamily="2" charset="0"/>
            </a:endParaRPr>
          </a:p>
          <a:p>
            <a:pPr>
              <a:buNone/>
            </a:pPr>
            <a:r>
              <a:rPr lang="en-GB" sz="11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GB" sz="1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- 40</a:t>
            </a:r>
            <a:endParaRPr lang="en-GB" sz="11200" dirty="0">
              <a:solidFill>
                <a:sysClr val="windowText" lastClr="000000"/>
              </a:solidFill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43894" y="4076700"/>
            <a:ext cx="4647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24200" y="4114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18606" y="4114800"/>
            <a:ext cx="2591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orizontal Scroll 32"/>
          <p:cNvSpPr/>
          <p:nvPr/>
        </p:nvSpPr>
        <p:spPr>
          <a:xfrm>
            <a:off x="2133600" y="0"/>
            <a:ext cx="510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66"/>
                </a:solidFill>
              </a:rPr>
              <a:t>পরিচিতি</a:t>
            </a:r>
            <a:endParaRPr lang="en-US" sz="4400" b="1" dirty="0">
              <a:solidFill>
                <a:srgbClr val="FF0066"/>
              </a:solidFill>
            </a:endParaRPr>
          </a:p>
        </p:txBody>
      </p:sp>
      <p:pic>
        <p:nvPicPr>
          <p:cNvPr id="11" name="Picture 10" descr="100766045_607019986688305_19290695286128640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196957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2102594"/>
            <a:ext cx="1480047" cy="1473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by_Boy_Gir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45720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2514600" y="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2286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22E9E"/>
                </a:solidFill>
              </a:rPr>
              <a:t>জোড়ায়</a:t>
            </a:r>
            <a:r>
              <a:rPr lang="en-US" sz="4000" b="1" dirty="0">
                <a:solidFill>
                  <a:srgbClr val="F22E9E"/>
                </a:solidFill>
              </a:rPr>
              <a:t>  </a:t>
            </a:r>
            <a:r>
              <a:rPr lang="en-US" sz="4000" b="1" dirty="0" err="1">
                <a:solidFill>
                  <a:srgbClr val="F22E9E"/>
                </a:solidFill>
              </a:rPr>
              <a:t>কাজ</a:t>
            </a:r>
            <a:endParaRPr lang="en-US" sz="4000" b="1" dirty="0">
              <a:solidFill>
                <a:srgbClr val="F22E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85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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4515" y="5673579"/>
          <a:ext cx="8530884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পানি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মাটি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বায়ু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শব্দ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১।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২।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২।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২।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২।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দলীয়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কাজ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1538313270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762000"/>
            <a:ext cx="6629400" cy="304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শুণ্যস্থান্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---------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----------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---------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----------------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4582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পরিবেশ কিভাবে দূষিত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8600"/>
            <a:ext cx="37338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মূল্যায়ন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 descr="1465054517964 -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1046"/>
            <a:ext cx="5087815" cy="24751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পরিবেশ কিভাবে দূষিত হয়?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অসচেতন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জীবাশ্মা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হরণের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জন্ডিস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মাথা-ব্যথা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কৃষিজমিতে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কল-কারখানা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নি:সরন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9144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বাড়ির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কাজ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19400" y="168812"/>
            <a:ext cx="3609534" cy="821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200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1DE67-6836-4771-BD71-59E4CE46E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04800" y="0"/>
            <a:ext cx="2362200" cy="1752600"/>
          </a:xfrm>
          <a:prstGeom prst="rect">
            <a:avLst/>
          </a:prstGeom>
        </p:spPr>
      </p:pic>
      <p:pic>
        <p:nvPicPr>
          <p:cNvPr id="4" name="Picture 3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6781800" y="0"/>
            <a:ext cx="2362200" cy="1752600"/>
          </a:xfrm>
          <a:prstGeom prst="rect">
            <a:avLst/>
          </a:prstGeom>
        </p:spPr>
      </p:pic>
      <p:pic>
        <p:nvPicPr>
          <p:cNvPr id="5" name="Picture 4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429000" y="2590800"/>
            <a:ext cx="23622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304800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" y="2057400"/>
            <a:ext cx="8991600" cy="48006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শিক্ষাথীরা…</a:t>
            </a:r>
            <a:endParaRPr kumimoji="0" lang="bn-BD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7938"/>
            <a:ext cx="9144000" cy="189706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rgbClr val="F22E9E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শিখনফল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22E9E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5790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.১-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পরিবেশ দূষনের কারণ উল্লেখ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.২-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প্রভাব সমুহ লিখতে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 বর্ণনা করতে     	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81200" y="1676400"/>
          <a:ext cx="501072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3445200" imgH="488520" progId="Package">
                  <p:embed/>
                </p:oleObj>
              </mc:Choice>
              <mc:Fallback>
                <p:oleObj name="Packager Shell Object" showAsIcon="1" r:id="rId3" imgW="344520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501072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19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‌‍‍‍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দেখেছ।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আজকের</a:t>
            </a:r>
            <a:r>
              <a:rPr lang="en-US" sz="4400" b="1" dirty="0"/>
              <a:t> </a:t>
            </a:r>
            <a:r>
              <a:rPr lang="en-US" sz="4400" b="1" dirty="0" err="1"/>
              <a:t>পাঠ</a:t>
            </a:r>
            <a:r>
              <a:rPr lang="en-US" sz="4400" b="1" dirty="0"/>
              <a:t> </a:t>
            </a:r>
            <a:r>
              <a:rPr lang="en-US" sz="4400" b="1" dirty="0" err="1"/>
              <a:t>শিরোনাম</a:t>
            </a:r>
            <a:r>
              <a:rPr lang="en-US" sz="4400" b="1" dirty="0"/>
              <a:t> </a:t>
            </a:r>
            <a:r>
              <a:rPr lang="en-US" sz="4400" b="1" dirty="0" err="1"/>
              <a:t>হলো</a:t>
            </a:r>
            <a:r>
              <a:rPr lang="en-US" sz="4400" b="1" dirty="0"/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181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পরিবেশ</a:t>
            </a:r>
            <a:r>
              <a:rPr lang="en-US" sz="4000" b="1" dirty="0"/>
              <a:t> </a:t>
            </a:r>
            <a:r>
              <a:rPr lang="en-US" sz="4000" b="1" dirty="0" err="1"/>
              <a:t>দূষণের</a:t>
            </a:r>
            <a:r>
              <a:rPr lang="en-US" sz="4000" b="1" dirty="0"/>
              <a:t> </a:t>
            </a:r>
            <a:r>
              <a:rPr lang="en-US" sz="4000" b="1" dirty="0" err="1"/>
              <a:t>কারণ</a:t>
            </a:r>
            <a:r>
              <a:rPr lang="en-US" sz="4000" b="1" dirty="0"/>
              <a:t> ও </a:t>
            </a:r>
            <a:r>
              <a:rPr lang="en-US" sz="4000" b="1" dirty="0" err="1"/>
              <a:t>ফলাফল</a:t>
            </a:r>
            <a:r>
              <a:rPr lang="en-US" sz="4000" b="1" dirty="0"/>
              <a:t> </a:t>
            </a:r>
          </a:p>
        </p:txBody>
      </p:sp>
      <p:pic>
        <p:nvPicPr>
          <p:cNvPr id="5" name="Picture 4" descr="Screenshot_2020-05-31-16-42-26-096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447801"/>
            <a:ext cx="3798276" cy="3276599"/>
          </a:xfrm>
          <a:prstGeom prst="rect">
            <a:avLst/>
          </a:prstGeom>
        </p:spPr>
      </p:pic>
      <p:pic>
        <p:nvPicPr>
          <p:cNvPr id="6" name="Picture 5" descr="1544171494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429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629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ধোয়ার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গন্ধযুক্ত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657671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বাতাশ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ফূসফূসে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bayu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391400" cy="463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6720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029200"/>
            <a:ext cx="861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জন্ডিসের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371600"/>
            <a:ext cx="8610600" cy="3428999"/>
            <a:chOff x="0" y="685801"/>
            <a:chExt cx="9427028" cy="4085278"/>
          </a:xfrm>
        </p:grpSpPr>
        <p:pic>
          <p:nvPicPr>
            <p:cNvPr id="6" name="Picture 5" descr="fish_2907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90599"/>
              <a:ext cx="5310124" cy="3780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213" y="685801"/>
              <a:ext cx="3871815" cy="39944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876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অপরিষ্কার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মশা-মাছি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রোগ-জীবানু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 descr="Screenshot_2020-05-31-16-32-30-033_com.google.android.googlequicksearch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934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663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NikoshBAN</vt:lpstr>
      <vt:lpstr>Wingdings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উত্তর যাচাই করি।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khaled mahmud</cp:lastModifiedBy>
  <cp:revision>72</cp:revision>
  <dcterms:created xsi:type="dcterms:W3CDTF">2006-08-16T00:00:00Z</dcterms:created>
  <dcterms:modified xsi:type="dcterms:W3CDTF">2020-06-04T16:27:22Z</dcterms:modified>
</cp:coreProperties>
</file>