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68" r:id="rId5"/>
    <p:sldId id="258" r:id="rId6"/>
    <p:sldId id="264" r:id="rId7"/>
    <p:sldId id="269" r:id="rId8"/>
    <p:sldId id="272" r:id="rId9"/>
    <p:sldId id="267" r:id="rId10"/>
    <p:sldId id="270" r:id="rId11"/>
    <p:sldId id="271" r:id="rId12"/>
    <p:sldId id="265" r:id="rId13"/>
    <p:sldId id="266" r:id="rId14"/>
    <p:sldId id="259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CC"/>
    <a:srgbClr val="FFCC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1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5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9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4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9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8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mostafiz.arik@gmail.com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52400"/>
            <a:ext cx="4038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3999"/>
            <a:ext cx="6849717" cy="516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05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 গেটের সমতূল্য ইলেক্ট্রিক সার্কিট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1066800"/>
            <a:ext cx="8001000" cy="5486400"/>
            <a:chOff x="457200" y="914400"/>
            <a:chExt cx="8001000" cy="5486400"/>
          </a:xfrm>
        </p:grpSpPr>
        <p:sp>
          <p:nvSpPr>
            <p:cNvPr id="21" name="Rectangle 20"/>
            <p:cNvSpPr/>
            <p:nvPr/>
          </p:nvSpPr>
          <p:spPr>
            <a:xfrm>
              <a:off x="457200" y="914400"/>
              <a:ext cx="38100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nor-gate-transistor-circui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217797"/>
              <a:ext cx="7696200" cy="518300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43000" y="1676400"/>
              <a:ext cx="3352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05000" y="4086664"/>
              <a:ext cx="2286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44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29200" y="4572000"/>
              <a:ext cx="2286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0" y="5410200"/>
              <a:ext cx="2209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62136" y="38862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6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62732" y="15240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67200" y="3962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76800" y="39624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24600" y="3920196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800" y="76200"/>
            <a:ext cx="868680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ইউনিভার্সাল লজিক গেট দিয়ে মৌলিক গেট বাস্তবায়ন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ন্যান্ড গেট দিয়ে মৌলিক গেট বাস্তবায়নঃ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200" y="2057400"/>
            <a:ext cx="2971800" cy="1066800"/>
            <a:chOff x="457200" y="2209800"/>
            <a:chExt cx="3749012" cy="1143000"/>
          </a:xfrm>
        </p:grpSpPr>
        <p:sp>
          <p:nvSpPr>
            <p:cNvPr id="3" name="Snip Same Side Corner Rectangle 2"/>
            <p:cNvSpPr/>
            <p:nvPr/>
          </p:nvSpPr>
          <p:spPr>
            <a:xfrm rot="5400000">
              <a:off x="1733550" y="2343150"/>
              <a:ext cx="1143000" cy="876300"/>
            </a:xfrm>
            <a:prstGeom prst="snip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143000" y="252478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457200" y="2219981"/>
              <a:ext cx="45720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grpSp>
          <p:nvGrpSpPr>
            <p:cNvPr id="7" name="Group 56"/>
            <p:cNvGrpSpPr/>
            <p:nvPr/>
          </p:nvGrpSpPr>
          <p:grpSpPr>
            <a:xfrm>
              <a:off x="2725620" y="2677180"/>
              <a:ext cx="991744" cy="228600"/>
              <a:chOff x="2528668" y="2143780"/>
              <a:chExt cx="991744" cy="228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528668" y="21437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7"/>
              <p:cNvCxnSpPr/>
              <p:nvPr/>
            </p:nvCxnSpPr>
            <p:spPr>
              <a:xfrm>
                <a:off x="2758412" y="2219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825212" y="2448580"/>
              <a:ext cx="3810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1181100" y="2781300"/>
              <a:ext cx="533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47800" y="30480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800600" y="1828800"/>
            <a:ext cx="2134243" cy="1981200"/>
            <a:chOff x="1143000" y="3615396"/>
            <a:chExt cx="3288300" cy="2556804"/>
          </a:xfrm>
        </p:grpSpPr>
        <p:sp>
          <p:nvSpPr>
            <p:cNvPr id="36" name="Snip Same Side Corner Rectangle 35"/>
            <p:cNvSpPr/>
            <p:nvPr/>
          </p:nvSpPr>
          <p:spPr>
            <a:xfrm rot="5400000">
              <a:off x="2419350" y="3748746"/>
              <a:ext cx="1143000" cy="876300"/>
            </a:xfrm>
            <a:prstGeom prst="snip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828800" y="3930376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8"/>
            <p:cNvSpPr txBox="1"/>
            <p:nvPr/>
          </p:nvSpPr>
          <p:spPr>
            <a:xfrm>
              <a:off x="1143000" y="3625577"/>
              <a:ext cx="45720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grpSp>
          <p:nvGrpSpPr>
            <p:cNvPr id="39" name="Group 56"/>
            <p:cNvGrpSpPr/>
            <p:nvPr/>
          </p:nvGrpSpPr>
          <p:grpSpPr>
            <a:xfrm>
              <a:off x="3411420" y="4082776"/>
              <a:ext cx="991744" cy="228600"/>
              <a:chOff x="2528668" y="2143780"/>
              <a:chExt cx="991744" cy="2286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528668" y="21437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7"/>
              <p:cNvCxnSpPr/>
              <p:nvPr/>
            </p:nvCxnSpPr>
            <p:spPr>
              <a:xfrm>
                <a:off x="2758412" y="2219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rot="5400000">
              <a:off x="1866900" y="4186896"/>
              <a:ext cx="533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33600" y="4453596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nip Same Side Corner Rectangle 52"/>
            <p:cNvSpPr/>
            <p:nvPr/>
          </p:nvSpPr>
          <p:spPr>
            <a:xfrm rot="5400000">
              <a:off x="2447486" y="5162550"/>
              <a:ext cx="1143000" cy="876300"/>
            </a:xfrm>
            <a:prstGeom prst="snip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856936" y="534418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8"/>
            <p:cNvSpPr txBox="1"/>
            <p:nvPr/>
          </p:nvSpPr>
          <p:spPr>
            <a:xfrm>
              <a:off x="1171136" y="5039381"/>
              <a:ext cx="45720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3439556" y="5496580"/>
              <a:ext cx="991744" cy="228600"/>
              <a:chOff x="2528668" y="2143780"/>
              <a:chExt cx="991744" cy="2286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528668" y="21437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7"/>
              <p:cNvCxnSpPr/>
              <p:nvPr/>
            </p:nvCxnSpPr>
            <p:spPr>
              <a:xfrm>
                <a:off x="2758412" y="2219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>
              <a:off x="1895036" y="5600700"/>
              <a:ext cx="533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61736" y="58674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918345" y="2257281"/>
            <a:ext cx="1997055" cy="1095519"/>
            <a:chOff x="4405882" y="4168724"/>
            <a:chExt cx="3076930" cy="1413804"/>
          </a:xfrm>
        </p:grpSpPr>
        <p:sp>
          <p:nvSpPr>
            <p:cNvPr id="63" name="Snip Same Side Corner Rectangle 62"/>
            <p:cNvSpPr/>
            <p:nvPr/>
          </p:nvSpPr>
          <p:spPr>
            <a:xfrm rot="5400000">
              <a:off x="5010150" y="4434546"/>
              <a:ext cx="1143000" cy="876300"/>
            </a:xfrm>
            <a:prstGeom prst="snip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419600" y="4616176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419600" y="5149576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56"/>
            <p:cNvGrpSpPr/>
            <p:nvPr/>
          </p:nvGrpSpPr>
          <p:grpSpPr>
            <a:xfrm>
              <a:off x="6002220" y="4768576"/>
              <a:ext cx="991744" cy="228600"/>
              <a:chOff x="2528668" y="2143780"/>
              <a:chExt cx="991744" cy="2286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2528668" y="214378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7"/>
              <p:cNvCxnSpPr/>
              <p:nvPr/>
            </p:nvCxnSpPr>
            <p:spPr>
              <a:xfrm>
                <a:off x="2758412" y="2219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7101812" y="4539976"/>
              <a:ext cx="3810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4178076" y="439653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205418" y="535313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048000" y="4343400"/>
            <a:ext cx="2057400" cy="990600"/>
            <a:chOff x="4267200" y="4876800"/>
            <a:chExt cx="2057400" cy="990600"/>
          </a:xfrm>
        </p:grpSpPr>
        <p:sp>
          <p:nvSpPr>
            <p:cNvPr id="93" name="Snip Same Side Corner Rectangle 92"/>
            <p:cNvSpPr/>
            <p:nvPr/>
          </p:nvSpPr>
          <p:spPr>
            <a:xfrm rot="5400000">
              <a:off x="4426203" y="5048736"/>
              <a:ext cx="990600" cy="646727"/>
            </a:xfrm>
            <a:prstGeom prst="snip2Same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56"/>
            <p:cNvGrpSpPr/>
            <p:nvPr/>
          </p:nvGrpSpPr>
          <p:grpSpPr>
            <a:xfrm>
              <a:off x="5231892" y="5281862"/>
              <a:ext cx="731927" cy="198120"/>
              <a:chOff x="2528668" y="2143780"/>
              <a:chExt cx="991744" cy="2286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2528668" y="214378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7"/>
              <p:cNvCxnSpPr/>
              <p:nvPr/>
            </p:nvCxnSpPr>
            <p:spPr>
              <a:xfrm>
                <a:off x="2758412" y="2219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6043415" y="5083742"/>
              <a:ext cx="281185" cy="4534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>
              <a:off x="4057695" y="5372202"/>
              <a:ext cx="462280" cy="1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288835" y="5603240"/>
              <a:ext cx="337423" cy="13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267200" y="5159829"/>
              <a:ext cx="354724" cy="1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28600" y="4267200"/>
            <a:ext cx="2834612" cy="1132819"/>
            <a:chOff x="1432588" y="4810781"/>
            <a:chExt cx="2834612" cy="1132819"/>
          </a:xfrm>
        </p:grpSpPr>
        <p:grpSp>
          <p:nvGrpSpPr>
            <p:cNvPr id="85" name="Group 48"/>
            <p:cNvGrpSpPr/>
            <p:nvPr/>
          </p:nvGrpSpPr>
          <p:grpSpPr>
            <a:xfrm>
              <a:off x="1432588" y="4810781"/>
              <a:ext cx="457200" cy="1132819"/>
              <a:chOff x="457200" y="1686581"/>
              <a:chExt cx="457200" cy="1132819"/>
            </a:xfrm>
          </p:grpSpPr>
          <p:sp>
            <p:nvSpPr>
              <p:cNvPr id="90" name="TextBox 8"/>
              <p:cNvSpPr txBox="1"/>
              <p:nvPr/>
            </p:nvSpPr>
            <p:spPr>
              <a:xfrm>
                <a:off x="457200" y="1686581"/>
                <a:ext cx="457200" cy="5847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7200" y="2296180"/>
                <a:ext cx="381000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2118388" y="4876800"/>
              <a:ext cx="1767812" cy="990600"/>
              <a:chOff x="2118388" y="4800600"/>
              <a:chExt cx="1811220" cy="1143000"/>
            </a:xfrm>
          </p:grpSpPr>
          <p:sp>
            <p:nvSpPr>
              <p:cNvPr id="82" name="Snip Same Side Corner Rectangle 81"/>
              <p:cNvSpPr/>
              <p:nvPr/>
            </p:nvSpPr>
            <p:spPr>
              <a:xfrm rot="5400000">
                <a:off x="2708938" y="4933950"/>
                <a:ext cx="1143000" cy="876300"/>
              </a:xfrm>
              <a:prstGeom prst="snip2Same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118388" y="51155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18388" y="56489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3701008" y="5267980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6" name="Straight Connector 115"/>
            <p:cNvCxnSpPr>
              <a:stCxn id="88" idx="6"/>
            </p:cNvCxnSpPr>
            <p:nvPr/>
          </p:nvCxnSpPr>
          <p:spPr>
            <a:xfrm>
              <a:off x="3886200" y="5380923"/>
              <a:ext cx="381000" cy="292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1066800" y="35814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নট গেট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34000" y="3962400"/>
            <a:ext cx="2286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 গেট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5800" y="5715000"/>
            <a:ext cx="281939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এন্ড গেট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533400" y="4495800"/>
            <a:ext cx="2057400" cy="1066800"/>
            <a:chOff x="304800" y="4495800"/>
            <a:chExt cx="2057400" cy="1066800"/>
          </a:xfrm>
        </p:grpSpPr>
        <p:sp>
          <p:nvSpPr>
            <p:cNvPr id="50" name="Freeform 49"/>
            <p:cNvSpPr/>
            <p:nvPr/>
          </p:nvSpPr>
          <p:spPr>
            <a:xfrm>
              <a:off x="1110338" y="4540431"/>
              <a:ext cx="651964" cy="469548"/>
            </a:xfrm>
            <a:custGeom>
              <a:avLst/>
              <a:gdLst>
                <a:gd name="connsiteX0" fmla="*/ 0 w 1350498"/>
                <a:gd name="connsiteY0" fmla="*/ 75027 h 609600"/>
                <a:gd name="connsiteX1" fmla="*/ 801858 w 1350498"/>
                <a:gd name="connsiteY1" fmla="*/ 89095 h 609600"/>
                <a:gd name="connsiteX2" fmla="*/ 1350498 w 1350498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498" h="609600">
                  <a:moveTo>
                    <a:pt x="0" y="75027"/>
                  </a:moveTo>
                  <a:cubicBezTo>
                    <a:pt x="288387" y="37513"/>
                    <a:pt x="576775" y="0"/>
                    <a:pt x="801858" y="89095"/>
                  </a:cubicBezTo>
                  <a:cubicBezTo>
                    <a:pt x="1026941" y="178190"/>
                    <a:pt x="1188719" y="393895"/>
                    <a:pt x="1350498" y="6096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10338" y="5031650"/>
              <a:ext cx="658756" cy="530950"/>
            </a:xfrm>
            <a:custGeom>
              <a:avLst/>
              <a:gdLst>
                <a:gd name="connsiteX0" fmla="*/ 0 w 1364566"/>
                <a:gd name="connsiteY0" fmla="*/ 590843 h 689317"/>
                <a:gd name="connsiteX1" fmla="*/ 886265 w 1364566"/>
                <a:gd name="connsiteY1" fmla="*/ 590843 h 689317"/>
                <a:gd name="connsiteX2" fmla="*/ 1364566 w 1364566"/>
                <a:gd name="connsiteY2" fmla="*/ 0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566" h="689317">
                  <a:moveTo>
                    <a:pt x="0" y="590843"/>
                  </a:moveTo>
                  <a:cubicBezTo>
                    <a:pt x="329418" y="640080"/>
                    <a:pt x="658837" y="689317"/>
                    <a:pt x="886265" y="590843"/>
                  </a:cubicBezTo>
                  <a:cubicBezTo>
                    <a:pt x="1113693" y="492369"/>
                    <a:pt x="1239129" y="246184"/>
                    <a:pt x="1364566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103547" y="4609057"/>
              <a:ext cx="56594" cy="877693"/>
            </a:xfrm>
            <a:custGeom>
              <a:avLst/>
              <a:gdLst>
                <a:gd name="connsiteX0" fmla="*/ 0 w 117231"/>
                <a:gd name="connsiteY0" fmla="*/ 0 h 1139483"/>
                <a:gd name="connsiteX1" fmla="*/ 112542 w 117231"/>
                <a:gd name="connsiteY1" fmla="*/ 618979 h 1139483"/>
                <a:gd name="connsiteX2" fmla="*/ 28136 w 117231"/>
                <a:gd name="connsiteY2" fmla="*/ 1139483 h 11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1" h="1139483">
                  <a:moveTo>
                    <a:pt x="0" y="0"/>
                  </a:moveTo>
                  <a:cubicBezTo>
                    <a:pt x="53926" y="214532"/>
                    <a:pt x="107853" y="429065"/>
                    <a:pt x="112542" y="618979"/>
                  </a:cubicBezTo>
                  <a:cubicBezTo>
                    <a:pt x="117231" y="808893"/>
                    <a:pt x="72683" y="974188"/>
                    <a:pt x="28136" y="1139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770792" y="4951286"/>
              <a:ext cx="110359" cy="1760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67206" y="4790555"/>
              <a:ext cx="478221" cy="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9655" y="5298037"/>
              <a:ext cx="478221" cy="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83979" y="5039456"/>
              <a:ext cx="478221" cy="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04800" y="4495800"/>
              <a:ext cx="183931" cy="106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3400" y="1501995"/>
            <a:ext cx="2438400" cy="1241205"/>
            <a:chOff x="533400" y="1044795"/>
            <a:chExt cx="2438400" cy="1241205"/>
          </a:xfrm>
        </p:grpSpPr>
        <p:sp>
          <p:nvSpPr>
            <p:cNvPr id="6" name="Freeform 5"/>
            <p:cNvSpPr/>
            <p:nvPr/>
          </p:nvSpPr>
          <p:spPr>
            <a:xfrm>
              <a:off x="1446629" y="1044795"/>
              <a:ext cx="675249" cy="570165"/>
            </a:xfrm>
            <a:custGeom>
              <a:avLst/>
              <a:gdLst>
                <a:gd name="connsiteX0" fmla="*/ 0 w 1350498"/>
                <a:gd name="connsiteY0" fmla="*/ 75027 h 609600"/>
                <a:gd name="connsiteX1" fmla="*/ 801858 w 1350498"/>
                <a:gd name="connsiteY1" fmla="*/ 89095 h 609600"/>
                <a:gd name="connsiteX2" fmla="*/ 1350498 w 1350498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498" h="609600">
                  <a:moveTo>
                    <a:pt x="0" y="75027"/>
                  </a:moveTo>
                  <a:cubicBezTo>
                    <a:pt x="288387" y="37513"/>
                    <a:pt x="576775" y="0"/>
                    <a:pt x="801858" y="89095"/>
                  </a:cubicBezTo>
                  <a:cubicBezTo>
                    <a:pt x="1026941" y="178190"/>
                    <a:pt x="1188719" y="393895"/>
                    <a:pt x="1350498" y="6096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46629" y="1641275"/>
              <a:ext cx="682283" cy="644725"/>
            </a:xfrm>
            <a:custGeom>
              <a:avLst/>
              <a:gdLst>
                <a:gd name="connsiteX0" fmla="*/ 0 w 1364566"/>
                <a:gd name="connsiteY0" fmla="*/ 590843 h 689317"/>
                <a:gd name="connsiteX1" fmla="*/ 886265 w 1364566"/>
                <a:gd name="connsiteY1" fmla="*/ 590843 h 689317"/>
                <a:gd name="connsiteX2" fmla="*/ 1364566 w 1364566"/>
                <a:gd name="connsiteY2" fmla="*/ 0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566" h="689317">
                  <a:moveTo>
                    <a:pt x="0" y="590843"/>
                  </a:moveTo>
                  <a:cubicBezTo>
                    <a:pt x="329418" y="640080"/>
                    <a:pt x="658837" y="689317"/>
                    <a:pt x="886265" y="590843"/>
                  </a:cubicBezTo>
                  <a:cubicBezTo>
                    <a:pt x="1113693" y="492369"/>
                    <a:pt x="1239129" y="246184"/>
                    <a:pt x="1364566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439595" y="1128126"/>
              <a:ext cx="58616" cy="1065770"/>
            </a:xfrm>
            <a:custGeom>
              <a:avLst/>
              <a:gdLst>
                <a:gd name="connsiteX0" fmla="*/ 0 w 117231"/>
                <a:gd name="connsiteY0" fmla="*/ 0 h 1139483"/>
                <a:gd name="connsiteX1" fmla="*/ 112542 w 117231"/>
                <a:gd name="connsiteY1" fmla="*/ 618979 h 1139483"/>
                <a:gd name="connsiteX2" fmla="*/ 28136 w 117231"/>
                <a:gd name="connsiteY2" fmla="*/ 1139483 h 11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1" h="1139483">
                  <a:moveTo>
                    <a:pt x="0" y="0"/>
                  </a:moveTo>
                  <a:cubicBezTo>
                    <a:pt x="53926" y="214532"/>
                    <a:pt x="107853" y="429065"/>
                    <a:pt x="112542" y="618979"/>
                  </a:cubicBezTo>
                  <a:cubicBezTo>
                    <a:pt x="117231" y="808893"/>
                    <a:pt x="72683" y="974188"/>
                    <a:pt x="28136" y="1139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30670" y="1543690"/>
              <a:ext cx="114300" cy="2138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87670" y="1348517"/>
              <a:ext cx="495300" cy="1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7900" y="1650753"/>
              <a:ext cx="495300" cy="1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781300" y="1359482"/>
              <a:ext cx="190500" cy="48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>
              <a:off x="838994" y="1676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43794" y="19812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33400" y="10668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572000" y="1327590"/>
            <a:ext cx="2209800" cy="2558610"/>
            <a:chOff x="4572000" y="990600"/>
            <a:chExt cx="2209800" cy="2558610"/>
          </a:xfrm>
        </p:grpSpPr>
        <p:sp>
          <p:nvSpPr>
            <p:cNvPr id="81" name="Freeform 80"/>
            <p:cNvSpPr/>
            <p:nvPr/>
          </p:nvSpPr>
          <p:spPr>
            <a:xfrm>
              <a:off x="5478195" y="1051926"/>
              <a:ext cx="58616" cy="1065770"/>
            </a:xfrm>
            <a:custGeom>
              <a:avLst/>
              <a:gdLst>
                <a:gd name="connsiteX0" fmla="*/ 0 w 117231"/>
                <a:gd name="connsiteY0" fmla="*/ 0 h 1139483"/>
                <a:gd name="connsiteX1" fmla="*/ 112542 w 117231"/>
                <a:gd name="connsiteY1" fmla="*/ 618979 h 1139483"/>
                <a:gd name="connsiteX2" fmla="*/ 28136 w 117231"/>
                <a:gd name="connsiteY2" fmla="*/ 1139483 h 11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1" h="1139483">
                  <a:moveTo>
                    <a:pt x="0" y="0"/>
                  </a:moveTo>
                  <a:cubicBezTo>
                    <a:pt x="53926" y="214532"/>
                    <a:pt x="107853" y="429065"/>
                    <a:pt x="112542" y="618979"/>
                  </a:cubicBezTo>
                  <a:cubicBezTo>
                    <a:pt x="117231" y="808893"/>
                    <a:pt x="72683" y="974188"/>
                    <a:pt x="28136" y="1139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4572000" y="990600"/>
              <a:ext cx="2209800" cy="2558610"/>
              <a:chOff x="4572000" y="968595"/>
              <a:chExt cx="2209800" cy="2558610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485229" y="968595"/>
                <a:ext cx="675249" cy="570165"/>
              </a:xfrm>
              <a:custGeom>
                <a:avLst/>
                <a:gdLst>
                  <a:gd name="connsiteX0" fmla="*/ 0 w 1350498"/>
                  <a:gd name="connsiteY0" fmla="*/ 75027 h 609600"/>
                  <a:gd name="connsiteX1" fmla="*/ 801858 w 1350498"/>
                  <a:gd name="connsiteY1" fmla="*/ 89095 h 609600"/>
                  <a:gd name="connsiteX2" fmla="*/ 1350498 w 1350498"/>
                  <a:gd name="connsiteY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498" h="609600">
                    <a:moveTo>
                      <a:pt x="0" y="75027"/>
                    </a:moveTo>
                    <a:cubicBezTo>
                      <a:pt x="288387" y="37513"/>
                      <a:pt x="576775" y="0"/>
                      <a:pt x="801858" y="89095"/>
                    </a:cubicBezTo>
                    <a:cubicBezTo>
                      <a:pt x="1026941" y="178190"/>
                      <a:pt x="1188719" y="393895"/>
                      <a:pt x="1350498" y="6096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5485229" y="1565075"/>
                <a:ext cx="682283" cy="644725"/>
              </a:xfrm>
              <a:custGeom>
                <a:avLst/>
                <a:gdLst>
                  <a:gd name="connsiteX0" fmla="*/ 0 w 1364566"/>
                  <a:gd name="connsiteY0" fmla="*/ 590843 h 689317"/>
                  <a:gd name="connsiteX1" fmla="*/ 886265 w 1364566"/>
                  <a:gd name="connsiteY1" fmla="*/ 590843 h 689317"/>
                  <a:gd name="connsiteX2" fmla="*/ 1364566 w 1364566"/>
                  <a:gd name="connsiteY2" fmla="*/ 0 h 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4566" h="689317">
                    <a:moveTo>
                      <a:pt x="0" y="590843"/>
                    </a:moveTo>
                    <a:cubicBezTo>
                      <a:pt x="329418" y="640080"/>
                      <a:pt x="658837" y="689317"/>
                      <a:pt x="886265" y="590843"/>
                    </a:cubicBezTo>
                    <a:cubicBezTo>
                      <a:pt x="1113693" y="492369"/>
                      <a:pt x="1239129" y="246184"/>
                      <a:pt x="1364566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69270" y="1467490"/>
                <a:ext cx="114300" cy="2138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5026270" y="1272317"/>
                <a:ext cx="495300" cy="1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286500" y="1574553"/>
                <a:ext cx="495300" cy="1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4877594" y="1600200"/>
                <a:ext cx="609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182394" y="19050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4572000" y="990600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485229" y="2286000"/>
                <a:ext cx="675249" cy="570165"/>
              </a:xfrm>
              <a:custGeom>
                <a:avLst/>
                <a:gdLst>
                  <a:gd name="connsiteX0" fmla="*/ 0 w 1350498"/>
                  <a:gd name="connsiteY0" fmla="*/ 75027 h 609600"/>
                  <a:gd name="connsiteX1" fmla="*/ 801858 w 1350498"/>
                  <a:gd name="connsiteY1" fmla="*/ 89095 h 609600"/>
                  <a:gd name="connsiteX2" fmla="*/ 1350498 w 1350498"/>
                  <a:gd name="connsiteY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498" h="609600">
                    <a:moveTo>
                      <a:pt x="0" y="75027"/>
                    </a:moveTo>
                    <a:cubicBezTo>
                      <a:pt x="288387" y="37513"/>
                      <a:pt x="576775" y="0"/>
                      <a:pt x="801858" y="89095"/>
                    </a:cubicBezTo>
                    <a:cubicBezTo>
                      <a:pt x="1026941" y="178190"/>
                      <a:pt x="1188719" y="393895"/>
                      <a:pt x="1350498" y="6096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485229" y="2882480"/>
                <a:ext cx="682283" cy="644725"/>
              </a:xfrm>
              <a:custGeom>
                <a:avLst/>
                <a:gdLst>
                  <a:gd name="connsiteX0" fmla="*/ 0 w 1364566"/>
                  <a:gd name="connsiteY0" fmla="*/ 590843 h 689317"/>
                  <a:gd name="connsiteX1" fmla="*/ 886265 w 1364566"/>
                  <a:gd name="connsiteY1" fmla="*/ 590843 h 689317"/>
                  <a:gd name="connsiteX2" fmla="*/ 1364566 w 1364566"/>
                  <a:gd name="connsiteY2" fmla="*/ 0 h 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4566" h="689317">
                    <a:moveTo>
                      <a:pt x="0" y="590843"/>
                    </a:moveTo>
                    <a:cubicBezTo>
                      <a:pt x="329418" y="640080"/>
                      <a:pt x="658837" y="689317"/>
                      <a:pt x="886265" y="590843"/>
                    </a:cubicBezTo>
                    <a:cubicBezTo>
                      <a:pt x="1113693" y="492369"/>
                      <a:pt x="1239129" y="246184"/>
                      <a:pt x="1364566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478195" y="2369331"/>
                <a:ext cx="58616" cy="1065770"/>
              </a:xfrm>
              <a:custGeom>
                <a:avLst/>
                <a:gdLst>
                  <a:gd name="connsiteX0" fmla="*/ 0 w 117231"/>
                  <a:gd name="connsiteY0" fmla="*/ 0 h 1139483"/>
                  <a:gd name="connsiteX1" fmla="*/ 112542 w 117231"/>
                  <a:gd name="connsiteY1" fmla="*/ 618979 h 1139483"/>
                  <a:gd name="connsiteX2" fmla="*/ 28136 w 117231"/>
                  <a:gd name="connsiteY2" fmla="*/ 1139483 h 113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31" h="1139483">
                    <a:moveTo>
                      <a:pt x="0" y="0"/>
                    </a:moveTo>
                    <a:cubicBezTo>
                      <a:pt x="53926" y="214532"/>
                      <a:pt x="107853" y="429065"/>
                      <a:pt x="112542" y="618979"/>
                    </a:cubicBezTo>
                    <a:cubicBezTo>
                      <a:pt x="117231" y="808893"/>
                      <a:pt x="72683" y="974188"/>
                      <a:pt x="28136" y="1139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169270" y="2784895"/>
                <a:ext cx="114300" cy="2138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5026270" y="2589722"/>
                <a:ext cx="495300" cy="1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286500" y="2891958"/>
                <a:ext cx="495300" cy="14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4877594" y="2917605"/>
                <a:ext cx="609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182394" y="3222405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4572000" y="2308005"/>
                <a:ext cx="30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6781006" y="1933136"/>
            <a:ext cx="2286794" cy="1295400"/>
            <a:chOff x="6781006" y="1600994"/>
            <a:chExt cx="2286794" cy="1295400"/>
          </a:xfrm>
        </p:grpSpPr>
        <p:sp>
          <p:nvSpPr>
            <p:cNvPr id="39" name="Freeform 38"/>
            <p:cNvSpPr/>
            <p:nvPr/>
          </p:nvSpPr>
          <p:spPr>
            <a:xfrm>
              <a:off x="7288237" y="1863867"/>
              <a:ext cx="745103" cy="368930"/>
            </a:xfrm>
            <a:custGeom>
              <a:avLst/>
              <a:gdLst>
                <a:gd name="connsiteX0" fmla="*/ 0 w 1350498"/>
                <a:gd name="connsiteY0" fmla="*/ 75027 h 609600"/>
                <a:gd name="connsiteX1" fmla="*/ 801858 w 1350498"/>
                <a:gd name="connsiteY1" fmla="*/ 89095 h 609600"/>
                <a:gd name="connsiteX2" fmla="*/ 1350498 w 1350498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498" h="609600">
                  <a:moveTo>
                    <a:pt x="0" y="75027"/>
                  </a:moveTo>
                  <a:cubicBezTo>
                    <a:pt x="288387" y="37513"/>
                    <a:pt x="576775" y="0"/>
                    <a:pt x="801858" y="89095"/>
                  </a:cubicBezTo>
                  <a:cubicBezTo>
                    <a:pt x="1026941" y="178190"/>
                    <a:pt x="1188719" y="393895"/>
                    <a:pt x="1350498" y="6096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88237" y="2249825"/>
              <a:ext cx="752864" cy="417175"/>
            </a:xfrm>
            <a:custGeom>
              <a:avLst/>
              <a:gdLst>
                <a:gd name="connsiteX0" fmla="*/ 0 w 1364566"/>
                <a:gd name="connsiteY0" fmla="*/ 590843 h 689317"/>
                <a:gd name="connsiteX1" fmla="*/ 886265 w 1364566"/>
                <a:gd name="connsiteY1" fmla="*/ 590843 h 689317"/>
                <a:gd name="connsiteX2" fmla="*/ 1364566 w 1364566"/>
                <a:gd name="connsiteY2" fmla="*/ 0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566" h="689317">
                  <a:moveTo>
                    <a:pt x="0" y="590843"/>
                  </a:moveTo>
                  <a:cubicBezTo>
                    <a:pt x="329418" y="640080"/>
                    <a:pt x="658837" y="689317"/>
                    <a:pt x="886265" y="590843"/>
                  </a:cubicBezTo>
                  <a:cubicBezTo>
                    <a:pt x="1113693" y="492369"/>
                    <a:pt x="1239129" y="246184"/>
                    <a:pt x="1364566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280475" y="1917787"/>
              <a:ext cx="64679" cy="689616"/>
            </a:xfrm>
            <a:custGeom>
              <a:avLst/>
              <a:gdLst>
                <a:gd name="connsiteX0" fmla="*/ 0 w 117231"/>
                <a:gd name="connsiteY0" fmla="*/ 0 h 1139483"/>
                <a:gd name="connsiteX1" fmla="*/ 112542 w 117231"/>
                <a:gd name="connsiteY1" fmla="*/ 618979 h 1139483"/>
                <a:gd name="connsiteX2" fmla="*/ 28136 w 117231"/>
                <a:gd name="connsiteY2" fmla="*/ 1139483 h 11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1" h="1139483">
                  <a:moveTo>
                    <a:pt x="0" y="0"/>
                  </a:moveTo>
                  <a:cubicBezTo>
                    <a:pt x="53926" y="214532"/>
                    <a:pt x="107853" y="429065"/>
                    <a:pt x="112542" y="618979"/>
                  </a:cubicBezTo>
                  <a:cubicBezTo>
                    <a:pt x="117231" y="808893"/>
                    <a:pt x="72683" y="974188"/>
                    <a:pt x="28136" y="1139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043042" y="2186682"/>
              <a:ext cx="126124" cy="13834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81800" y="2060393"/>
              <a:ext cx="546538" cy="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96028" y="2459129"/>
              <a:ext cx="546538" cy="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72399" y="2255958"/>
              <a:ext cx="546538" cy="9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6553200" y="18288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6553200" y="2667000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8686800" y="1905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590800" y="4495800"/>
            <a:ext cx="2058194" cy="1035004"/>
            <a:chOff x="2818606" y="4540991"/>
            <a:chExt cx="2058194" cy="1035004"/>
          </a:xfrm>
        </p:grpSpPr>
        <p:sp>
          <p:nvSpPr>
            <p:cNvPr id="61" name="Freeform 60"/>
            <p:cNvSpPr/>
            <p:nvPr/>
          </p:nvSpPr>
          <p:spPr>
            <a:xfrm>
              <a:off x="3299037" y="4540991"/>
              <a:ext cx="698534" cy="475444"/>
            </a:xfrm>
            <a:custGeom>
              <a:avLst/>
              <a:gdLst>
                <a:gd name="connsiteX0" fmla="*/ 0 w 1350498"/>
                <a:gd name="connsiteY0" fmla="*/ 75027 h 609600"/>
                <a:gd name="connsiteX1" fmla="*/ 801858 w 1350498"/>
                <a:gd name="connsiteY1" fmla="*/ 89095 h 609600"/>
                <a:gd name="connsiteX2" fmla="*/ 1350498 w 1350498"/>
                <a:gd name="connsiteY2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498" h="609600">
                  <a:moveTo>
                    <a:pt x="0" y="75027"/>
                  </a:moveTo>
                  <a:cubicBezTo>
                    <a:pt x="288387" y="37513"/>
                    <a:pt x="576775" y="0"/>
                    <a:pt x="801858" y="89095"/>
                  </a:cubicBezTo>
                  <a:cubicBezTo>
                    <a:pt x="1026941" y="178190"/>
                    <a:pt x="1188719" y="393895"/>
                    <a:pt x="1350498" y="6096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99037" y="5038378"/>
              <a:ext cx="705810" cy="537617"/>
            </a:xfrm>
            <a:custGeom>
              <a:avLst/>
              <a:gdLst>
                <a:gd name="connsiteX0" fmla="*/ 0 w 1364566"/>
                <a:gd name="connsiteY0" fmla="*/ 590843 h 689317"/>
                <a:gd name="connsiteX1" fmla="*/ 886265 w 1364566"/>
                <a:gd name="connsiteY1" fmla="*/ 590843 h 689317"/>
                <a:gd name="connsiteX2" fmla="*/ 1364566 w 1364566"/>
                <a:gd name="connsiteY2" fmla="*/ 0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566" h="689317">
                  <a:moveTo>
                    <a:pt x="0" y="590843"/>
                  </a:moveTo>
                  <a:cubicBezTo>
                    <a:pt x="329418" y="640080"/>
                    <a:pt x="658837" y="689317"/>
                    <a:pt x="886265" y="590843"/>
                  </a:cubicBezTo>
                  <a:cubicBezTo>
                    <a:pt x="1113693" y="492369"/>
                    <a:pt x="1239129" y="246184"/>
                    <a:pt x="1364566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91760" y="4610479"/>
              <a:ext cx="60637" cy="888714"/>
            </a:xfrm>
            <a:custGeom>
              <a:avLst/>
              <a:gdLst>
                <a:gd name="connsiteX0" fmla="*/ 0 w 117231"/>
                <a:gd name="connsiteY0" fmla="*/ 0 h 1139483"/>
                <a:gd name="connsiteX1" fmla="*/ 112542 w 117231"/>
                <a:gd name="connsiteY1" fmla="*/ 618979 h 1139483"/>
                <a:gd name="connsiteX2" fmla="*/ 28136 w 117231"/>
                <a:gd name="connsiteY2" fmla="*/ 1139483 h 11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1" h="1139483">
                  <a:moveTo>
                    <a:pt x="0" y="0"/>
                  </a:moveTo>
                  <a:cubicBezTo>
                    <a:pt x="53926" y="214532"/>
                    <a:pt x="107853" y="429065"/>
                    <a:pt x="112542" y="618979"/>
                  </a:cubicBezTo>
                  <a:cubicBezTo>
                    <a:pt x="117231" y="808893"/>
                    <a:pt x="72683" y="974188"/>
                    <a:pt x="28136" y="11394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006666" y="4957005"/>
              <a:ext cx="118241" cy="1782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824252" y="4794256"/>
              <a:ext cx="512379" cy="1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37591" y="5308109"/>
              <a:ext cx="512379" cy="1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127939" y="5046282"/>
              <a:ext cx="512379" cy="1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79731" y="4803399"/>
              <a:ext cx="197069" cy="408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>
              <a:off x="2552700" y="5067300"/>
              <a:ext cx="533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533400" y="152400"/>
            <a:ext cx="8534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নর গেট দিয়ে মৌলিক গেট বাস্তবায়নঃ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2000" y="3505200"/>
            <a:ext cx="2209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নট গেট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86400" y="4191000"/>
            <a:ext cx="3124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এন্ড গেট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6096000"/>
            <a:ext cx="2590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 গেট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4800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534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ন্যান্ড গেট দিয়ে এন্ড গেট বাস্তবায়ন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495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ইউনিভার্সাল লজিক গেট এর নাম বল।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২) নর গেটের প্রতীক ও ট্রুথ টেবিল অঙ্কন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৩) ন্যান্ড গেটের ইলেক্ট্রিক সমতূল্য সার্কিট অঙ্কন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81000"/>
            <a:ext cx="4648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1981200"/>
            <a:ext cx="4114800" cy="1156395"/>
            <a:chOff x="4495800" y="2120205"/>
            <a:chExt cx="4419600" cy="1384995"/>
          </a:xfrm>
        </p:grpSpPr>
        <p:grpSp>
          <p:nvGrpSpPr>
            <p:cNvPr id="5" name="Group 54"/>
            <p:cNvGrpSpPr/>
            <p:nvPr/>
          </p:nvGrpSpPr>
          <p:grpSpPr>
            <a:xfrm>
              <a:off x="4947140" y="2178148"/>
              <a:ext cx="3511060" cy="1327052"/>
              <a:chOff x="4343400" y="3104271"/>
              <a:chExt cx="3511060" cy="132705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261317" y="3104271"/>
                <a:ext cx="1350498" cy="609600"/>
              </a:xfrm>
              <a:custGeom>
                <a:avLst/>
                <a:gdLst>
                  <a:gd name="connsiteX0" fmla="*/ 0 w 1350498"/>
                  <a:gd name="connsiteY0" fmla="*/ 75027 h 609600"/>
                  <a:gd name="connsiteX1" fmla="*/ 801858 w 1350498"/>
                  <a:gd name="connsiteY1" fmla="*/ 89095 h 609600"/>
                  <a:gd name="connsiteX2" fmla="*/ 1350498 w 1350498"/>
                  <a:gd name="connsiteY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498" h="609600">
                    <a:moveTo>
                      <a:pt x="0" y="75027"/>
                    </a:moveTo>
                    <a:cubicBezTo>
                      <a:pt x="288387" y="37513"/>
                      <a:pt x="576775" y="0"/>
                      <a:pt x="801858" y="89095"/>
                    </a:cubicBezTo>
                    <a:cubicBezTo>
                      <a:pt x="1026941" y="178190"/>
                      <a:pt x="1188719" y="393895"/>
                      <a:pt x="1350498" y="6096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261317" y="3742006"/>
                <a:ext cx="1364566" cy="689317"/>
              </a:xfrm>
              <a:custGeom>
                <a:avLst/>
                <a:gdLst>
                  <a:gd name="connsiteX0" fmla="*/ 0 w 1364566"/>
                  <a:gd name="connsiteY0" fmla="*/ 590843 h 689317"/>
                  <a:gd name="connsiteX1" fmla="*/ 886265 w 1364566"/>
                  <a:gd name="connsiteY1" fmla="*/ 590843 h 689317"/>
                  <a:gd name="connsiteX2" fmla="*/ 1364566 w 1364566"/>
                  <a:gd name="connsiteY2" fmla="*/ 0 h 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4566" h="689317">
                    <a:moveTo>
                      <a:pt x="0" y="590843"/>
                    </a:moveTo>
                    <a:cubicBezTo>
                      <a:pt x="329418" y="640080"/>
                      <a:pt x="658837" y="689317"/>
                      <a:pt x="886265" y="590843"/>
                    </a:cubicBezTo>
                    <a:cubicBezTo>
                      <a:pt x="1113693" y="492369"/>
                      <a:pt x="1239129" y="246184"/>
                      <a:pt x="1364566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247249" y="3193366"/>
                <a:ext cx="117231" cy="1139483"/>
              </a:xfrm>
              <a:custGeom>
                <a:avLst/>
                <a:gdLst>
                  <a:gd name="connsiteX0" fmla="*/ 0 w 117231"/>
                  <a:gd name="connsiteY0" fmla="*/ 0 h 1139483"/>
                  <a:gd name="connsiteX1" fmla="*/ 112542 w 117231"/>
                  <a:gd name="connsiteY1" fmla="*/ 618979 h 1139483"/>
                  <a:gd name="connsiteX2" fmla="*/ 28136 w 117231"/>
                  <a:gd name="connsiteY2" fmla="*/ 1139483 h 113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31" h="1139483">
                    <a:moveTo>
                      <a:pt x="0" y="0"/>
                    </a:moveTo>
                    <a:cubicBezTo>
                      <a:pt x="53926" y="214532"/>
                      <a:pt x="107853" y="429065"/>
                      <a:pt x="112542" y="618979"/>
                    </a:cubicBezTo>
                    <a:cubicBezTo>
                      <a:pt x="117231" y="808893"/>
                      <a:pt x="72683" y="974188"/>
                      <a:pt x="28136" y="1139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629400" y="3637672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343400" y="3429000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369188" y="4087848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863860" y="3752140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495800" y="2120205"/>
              <a:ext cx="381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4400" y="2514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4038600"/>
            <a:ext cx="8305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চিত্রে প্রদর্শিত লজিক গেট হতে মৌলিক গেট গুলো বাস্তবায়ন করে আনবে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ফ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5105400" cy="382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3276600" cy="1143000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99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4953000"/>
          </a:xfrm>
          <a:prstGeom prst="horizontalScroll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মোস্তাফিজুর রহমান</a:t>
            </a:r>
          </a:p>
          <a:p>
            <a:pPr>
              <a:buNone/>
            </a:pP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ইন্সট্রাক্টর (পদার্থ)</a:t>
            </a:r>
          </a:p>
          <a:p>
            <a:pPr>
              <a:buNone/>
            </a:pP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মোবাঃ ০১৭১২৯৬৩৬০৪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Email-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mostafiz.arik@gmail.com</a:t>
            </a:r>
            <a:endParaRPr lang="bn-IN" sz="1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স্কুল ও কলেজ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bovBj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343400" cy="32305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 পদার্থ বিজ্ঞান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-2</a:t>
            </a:r>
            <a:endParaRPr lang="bn-IN" sz="4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শ্রেণি - দ্বাদশ                    </a:t>
            </a:r>
          </a:p>
          <a:p>
            <a:pPr>
              <a:buNone/>
            </a:pPr>
            <a:r>
              <a:rPr lang="bn-IN" sz="4600" dirty="0" smtClean="0">
                <a:latin typeface="NikoshBAN" pitchFamily="2" charset="0"/>
                <a:cs typeface="NikoshBAN" pitchFamily="2" charset="0"/>
              </a:rPr>
              <a:t>সময় - ৪৫মিনিট</a:t>
            </a:r>
            <a:endParaRPr lang="en-US" sz="4600" dirty="0" smtClean="0">
              <a:latin typeface="NikoshBAN" pitchFamily="2" charset="0"/>
              <a:cs typeface="NikoshBAN" pitchFamily="2" charset="0"/>
            </a:endParaRPr>
          </a:p>
          <a:p>
            <a:endParaRPr lang="en-US" sz="2900" dirty="0"/>
          </a:p>
        </p:txBody>
      </p:sp>
      <p:pic>
        <p:nvPicPr>
          <p:cNvPr id="5" name="Picture 3" descr="G:\Arik Riti\Photos1\picture\mf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332" y="228600"/>
            <a:ext cx="270086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774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29200" y="1905000"/>
            <a:ext cx="3429000" cy="2895600"/>
            <a:chOff x="5486400" y="3352800"/>
            <a:chExt cx="2362200" cy="1676400"/>
          </a:xfrm>
        </p:grpSpPr>
        <p:pic>
          <p:nvPicPr>
            <p:cNvPr id="5" name="Picture 4" descr="Fig12- ICPackages.gif"/>
            <p:cNvPicPr>
              <a:picLocks noChangeAspect="1"/>
            </p:cNvPicPr>
            <p:nvPr/>
          </p:nvPicPr>
          <p:blipFill>
            <a:blip r:embed="rId2"/>
            <a:srcRect l="50769" t="68985" r="1538" b="1292"/>
            <a:stretch>
              <a:fillRect/>
            </a:stretch>
          </p:blipFill>
          <p:spPr>
            <a:xfrm>
              <a:off x="5486400" y="3352800"/>
              <a:ext cx="2362200" cy="1600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19800" y="4800600"/>
              <a:ext cx="1219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203960" y="3406569"/>
            <a:ext cx="2072640" cy="105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06274" y="3373582"/>
            <a:ext cx="361013" cy="207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5373469"/>
            <a:ext cx="3200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ন্যান্ড গেট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1905000"/>
            <a:ext cx="3657600" cy="2590800"/>
            <a:chOff x="609600" y="685800"/>
            <a:chExt cx="4129087" cy="2133600"/>
          </a:xfrm>
        </p:grpSpPr>
        <p:pic>
          <p:nvPicPr>
            <p:cNvPr id="4" name="Picture 3" descr="Fig12- ICPackages.gif"/>
            <p:cNvPicPr>
              <a:picLocks noChangeAspect="1"/>
            </p:cNvPicPr>
            <p:nvPr/>
          </p:nvPicPr>
          <p:blipFill>
            <a:blip r:embed="rId2"/>
            <a:srcRect t="67569" r="47692" b="2708"/>
            <a:stretch>
              <a:fillRect/>
            </a:stretch>
          </p:blipFill>
          <p:spPr>
            <a:xfrm>
              <a:off x="609600" y="685800"/>
              <a:ext cx="4129087" cy="2078182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1524000" y="2667000"/>
              <a:ext cx="1981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10200" y="5373469"/>
            <a:ext cx="2819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 গেট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28600"/>
            <a:ext cx="4191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ইউনিভার্সাল লজিক গেট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810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610600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১) ইউনিভার্সাল লজিক গেট কি তা বলতে পারবে।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২) ইউনিভার্সাল লজিক গেট গুলোর নাম বলতে পারবে।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৩) ইউনিভার্সাল লজিক গেট গুলোর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প্রতীক ও </a:t>
            </a:r>
            <a:r>
              <a:rPr lang="bn-IN" sz="3200" dirty="0" smtClean="0">
                <a:solidFill>
                  <a:schemeClr val="tx2"/>
                </a:solidFill>
                <a:latin typeface="SutonnyMJ" pitchFamily="2" charset="0"/>
                <a:cs typeface="NikoshBAN" pitchFamily="2" charset="0"/>
              </a:rPr>
              <a:t>ট্রুথ</a:t>
            </a:r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টেবিল অংকন করতে পারবে। 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৪) ইউনিভার্সাল লজিক গেটের সমতূল্য ইলেক্ট্রিক সার্কিট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অংকন করতে পারবে। </a:t>
            </a:r>
          </a:p>
          <a:p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৫) ইউনিভার্সাল লজিক গেট দিয়ে মৌলিক গেট সমূহ বাস্তবায়ন করতে পারবে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1"/>
            <a:ext cx="6705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ইউনিভার্সাল লজিক গেট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064" y="1461472"/>
            <a:ext cx="6629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ট্রুথ টেবিল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Snip Same Side Corner Rectangle 29"/>
          <p:cNvSpPr/>
          <p:nvPr/>
        </p:nvSpPr>
        <p:spPr>
          <a:xfrm rot="5400000">
            <a:off x="1874812" y="3667268"/>
            <a:ext cx="900332" cy="836444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182853" y="3775536"/>
            <a:ext cx="1006114" cy="640891"/>
            <a:chOff x="3182853" y="3775536"/>
            <a:chExt cx="1006114" cy="640891"/>
          </a:xfrm>
        </p:grpSpPr>
        <p:sp>
          <p:nvSpPr>
            <p:cNvPr id="43" name="Right Triangle 42"/>
            <p:cNvSpPr/>
            <p:nvPr/>
          </p:nvSpPr>
          <p:spPr>
            <a:xfrm rot="13517488">
              <a:off x="3204966" y="3753423"/>
              <a:ext cx="640891" cy="685118"/>
            </a:xfrm>
            <a:prstGeom prst="rt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002117" y="4004108"/>
              <a:ext cx="186850" cy="1747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281568" y="5294531"/>
            <a:ext cx="4267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ন্যান্ড গেটের প্রতীক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42588" y="3352800"/>
            <a:ext cx="3749012" cy="1143000"/>
            <a:chOff x="5242588" y="3352800"/>
            <a:chExt cx="3749012" cy="1143000"/>
          </a:xfrm>
        </p:grpSpPr>
        <p:sp>
          <p:nvSpPr>
            <p:cNvPr id="117" name="Snip Same Side Corner Rectangle 116"/>
            <p:cNvSpPr/>
            <p:nvPr/>
          </p:nvSpPr>
          <p:spPr>
            <a:xfrm rot="5400000">
              <a:off x="6518938" y="3486150"/>
              <a:ext cx="1143000" cy="876300"/>
            </a:xfrm>
            <a:prstGeom prst="snip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5928388" y="366778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928388" y="420118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48"/>
            <p:cNvGrpSpPr/>
            <p:nvPr/>
          </p:nvGrpSpPr>
          <p:grpSpPr>
            <a:xfrm>
              <a:off x="5242588" y="3362981"/>
              <a:ext cx="457200" cy="1132819"/>
              <a:chOff x="457200" y="1686581"/>
              <a:chExt cx="457200" cy="1132819"/>
            </a:xfrm>
          </p:grpSpPr>
          <p:sp>
            <p:nvSpPr>
              <p:cNvPr id="125" name="TextBox 8"/>
              <p:cNvSpPr txBox="1"/>
              <p:nvPr/>
            </p:nvSpPr>
            <p:spPr>
              <a:xfrm>
                <a:off x="457200" y="1686581"/>
                <a:ext cx="457200" cy="58477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57200" y="2296180"/>
                <a:ext cx="381000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sp>
          <p:nvSpPr>
            <p:cNvPr id="123" name="Oval 122"/>
            <p:cNvSpPr/>
            <p:nvPr/>
          </p:nvSpPr>
          <p:spPr>
            <a:xfrm>
              <a:off x="7511008" y="382018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7"/>
            <p:cNvCxnSpPr/>
            <p:nvPr/>
          </p:nvCxnSpPr>
          <p:spPr>
            <a:xfrm>
              <a:off x="7740752" y="389638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8610600" y="3591580"/>
              <a:ext cx="3810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6200" y="3429000"/>
            <a:ext cx="3451716" cy="1865531"/>
            <a:chOff x="76200" y="3429000"/>
            <a:chExt cx="3451716" cy="1865531"/>
          </a:xfrm>
        </p:grpSpPr>
        <p:cxnSp>
          <p:nvCxnSpPr>
            <p:cNvPr id="37" name="Straight Connector 7"/>
            <p:cNvCxnSpPr/>
            <p:nvPr/>
          </p:nvCxnSpPr>
          <p:spPr>
            <a:xfrm>
              <a:off x="2770132" y="4069891"/>
              <a:ext cx="757784" cy="1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76200" y="3429000"/>
              <a:ext cx="3285031" cy="1865531"/>
              <a:chOff x="76200" y="3429000"/>
              <a:chExt cx="3285031" cy="186553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143000" y="38201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3000" y="43535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48"/>
              <p:cNvGrpSpPr/>
              <p:nvPr/>
            </p:nvGrpSpPr>
            <p:grpSpPr>
              <a:xfrm>
                <a:off x="457200" y="3515381"/>
                <a:ext cx="457200" cy="1132819"/>
                <a:chOff x="457200" y="1686581"/>
                <a:chExt cx="457200" cy="1132819"/>
              </a:xfrm>
            </p:grpSpPr>
            <p:sp>
              <p:nvSpPr>
                <p:cNvPr id="40" name="TextBox 8"/>
                <p:cNvSpPr txBox="1"/>
                <p:nvPr/>
              </p:nvSpPr>
              <p:spPr>
                <a:xfrm>
                  <a:off x="457200" y="1686581"/>
                  <a:ext cx="457200" cy="58477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smtClean="0"/>
                    <a:t>A</a:t>
                  </a:r>
                  <a:endParaRPr lang="en-US" sz="32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57200" y="2296180"/>
                  <a:ext cx="381000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2906561" y="3429000"/>
                <a:ext cx="454670" cy="1030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r>
                  <a:rPr lang="en-US" sz="2800" dirty="0" smtClean="0">
                    <a:cs typeface="NikoshBAN" pitchFamily="2" charset="0"/>
                  </a:rPr>
                  <a:t>'</a:t>
                </a:r>
                <a:endParaRPr lang="en-US" sz="28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6200" y="46482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ইনপুট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194794" y="3440304"/>
            <a:ext cx="4879933" cy="1854227"/>
            <a:chOff x="4194794" y="3440304"/>
            <a:chExt cx="4879933" cy="1854227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194794" y="4099818"/>
              <a:ext cx="682006" cy="1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20686" y="3440304"/>
              <a:ext cx="378892" cy="4889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354241" y="4648200"/>
              <a:ext cx="272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0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71600" y="1404432"/>
            <a:ext cx="6412520" cy="4725194"/>
            <a:chOff x="1445452" y="1066800"/>
            <a:chExt cx="6412520" cy="472519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47800" y="1828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7800" y="2590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445452" y="3334056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57172" y="4119516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54824" y="4933112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179276" y="3376240"/>
              <a:ext cx="4648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47800" y="1066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524500" y="3390900"/>
              <a:ext cx="4648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1447800" y="5715000"/>
              <a:ext cx="64008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-914400" y="3429000"/>
              <a:ext cx="4724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904436" y="3771900"/>
              <a:ext cx="39624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152900" y="3769552"/>
              <a:ext cx="39624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393876" y="146382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1600" y="22121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9400" y="21664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6460" y="223558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Y'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146421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4268" y="29679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1924" y="297649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4596" y="297962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1920" y="372520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36944" y="37326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99576" y="45681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46316" y="45368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15332" y="534104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96064" y="374162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6060" y="455403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34196" y="536683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18340" y="53840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2804" y="535002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64920" y="29706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76640" y="373576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1336" y="45227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71600" y="304800"/>
            <a:ext cx="6400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ন্যান্ড গেটের ট্রুথ 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90600" y="228600"/>
            <a:ext cx="7848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ন্যান্ড গেটের সমতূল্য ইলেক্ট্রিক সার্কিট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90600" y="1456008"/>
            <a:ext cx="7467600" cy="5046120"/>
            <a:chOff x="990600" y="1456008"/>
            <a:chExt cx="7467600" cy="5046120"/>
          </a:xfrm>
        </p:grpSpPr>
        <p:pic>
          <p:nvPicPr>
            <p:cNvPr id="34" name="Picture 33" descr="two-input-nand-gate-using-transisto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482684"/>
              <a:ext cx="7467600" cy="501944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295400" y="1905000"/>
              <a:ext cx="34290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91064" y="1456008"/>
              <a:ext cx="3733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53000" y="1676400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81600" y="3962400"/>
              <a:ext cx="609600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791200" y="4662268"/>
              <a:ext cx="2514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53000" y="47244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19068" y="4648200"/>
              <a:ext cx="2895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24400" y="2209800"/>
            <a:ext cx="4114800" cy="1156395"/>
            <a:chOff x="4495800" y="2120205"/>
            <a:chExt cx="4419600" cy="1384995"/>
          </a:xfrm>
        </p:grpSpPr>
        <p:grpSp>
          <p:nvGrpSpPr>
            <p:cNvPr id="16" name="Group 54"/>
            <p:cNvGrpSpPr/>
            <p:nvPr/>
          </p:nvGrpSpPr>
          <p:grpSpPr>
            <a:xfrm>
              <a:off x="4947140" y="2178148"/>
              <a:ext cx="3511060" cy="1327052"/>
              <a:chOff x="4343400" y="3104271"/>
              <a:chExt cx="3511060" cy="1327052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261317" y="3104271"/>
                <a:ext cx="1350498" cy="609600"/>
              </a:xfrm>
              <a:custGeom>
                <a:avLst/>
                <a:gdLst>
                  <a:gd name="connsiteX0" fmla="*/ 0 w 1350498"/>
                  <a:gd name="connsiteY0" fmla="*/ 75027 h 609600"/>
                  <a:gd name="connsiteX1" fmla="*/ 801858 w 1350498"/>
                  <a:gd name="connsiteY1" fmla="*/ 89095 h 609600"/>
                  <a:gd name="connsiteX2" fmla="*/ 1350498 w 1350498"/>
                  <a:gd name="connsiteY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498" h="609600">
                    <a:moveTo>
                      <a:pt x="0" y="75027"/>
                    </a:moveTo>
                    <a:cubicBezTo>
                      <a:pt x="288387" y="37513"/>
                      <a:pt x="576775" y="0"/>
                      <a:pt x="801858" y="89095"/>
                    </a:cubicBezTo>
                    <a:cubicBezTo>
                      <a:pt x="1026941" y="178190"/>
                      <a:pt x="1188719" y="393895"/>
                      <a:pt x="1350498" y="6096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261317" y="3742006"/>
                <a:ext cx="1364566" cy="689317"/>
              </a:xfrm>
              <a:custGeom>
                <a:avLst/>
                <a:gdLst>
                  <a:gd name="connsiteX0" fmla="*/ 0 w 1364566"/>
                  <a:gd name="connsiteY0" fmla="*/ 590843 h 689317"/>
                  <a:gd name="connsiteX1" fmla="*/ 886265 w 1364566"/>
                  <a:gd name="connsiteY1" fmla="*/ 590843 h 689317"/>
                  <a:gd name="connsiteX2" fmla="*/ 1364566 w 1364566"/>
                  <a:gd name="connsiteY2" fmla="*/ 0 h 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4566" h="689317">
                    <a:moveTo>
                      <a:pt x="0" y="590843"/>
                    </a:moveTo>
                    <a:cubicBezTo>
                      <a:pt x="329418" y="640080"/>
                      <a:pt x="658837" y="689317"/>
                      <a:pt x="886265" y="590843"/>
                    </a:cubicBezTo>
                    <a:cubicBezTo>
                      <a:pt x="1113693" y="492369"/>
                      <a:pt x="1239129" y="246184"/>
                      <a:pt x="1364566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47249" y="3193366"/>
                <a:ext cx="117231" cy="1139483"/>
              </a:xfrm>
              <a:custGeom>
                <a:avLst/>
                <a:gdLst>
                  <a:gd name="connsiteX0" fmla="*/ 0 w 117231"/>
                  <a:gd name="connsiteY0" fmla="*/ 0 h 1139483"/>
                  <a:gd name="connsiteX1" fmla="*/ 112542 w 117231"/>
                  <a:gd name="connsiteY1" fmla="*/ 618979 h 1139483"/>
                  <a:gd name="connsiteX2" fmla="*/ 28136 w 117231"/>
                  <a:gd name="connsiteY2" fmla="*/ 1139483 h 113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31" h="1139483">
                    <a:moveTo>
                      <a:pt x="0" y="0"/>
                    </a:moveTo>
                    <a:cubicBezTo>
                      <a:pt x="53926" y="214532"/>
                      <a:pt x="107853" y="429065"/>
                      <a:pt x="112542" y="618979"/>
                    </a:cubicBezTo>
                    <a:cubicBezTo>
                      <a:pt x="117231" y="808893"/>
                      <a:pt x="72683" y="974188"/>
                      <a:pt x="28136" y="1139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29400" y="3637672"/>
                <a:ext cx="228600" cy="2286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343400" y="3429000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369188" y="4087848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863860" y="3752140"/>
                <a:ext cx="990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495800" y="2120205"/>
              <a:ext cx="381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34400" y="2514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Y</a:t>
              </a:r>
              <a:endParaRPr lang="en-US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95600" y="4724400"/>
            <a:ext cx="2819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 গেট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04780" y="2242101"/>
            <a:ext cx="4212131" cy="1263085"/>
            <a:chOff x="304780" y="2242101"/>
            <a:chExt cx="4212131" cy="1263085"/>
          </a:xfrm>
        </p:grpSpPr>
        <p:grpSp>
          <p:nvGrpSpPr>
            <p:cNvPr id="45" name="Group 44"/>
            <p:cNvGrpSpPr/>
            <p:nvPr/>
          </p:nvGrpSpPr>
          <p:grpSpPr>
            <a:xfrm>
              <a:off x="1375759" y="2324160"/>
              <a:ext cx="1067309" cy="1181026"/>
              <a:chOff x="1375759" y="2324160"/>
              <a:chExt cx="1067309" cy="1181026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410340" y="2403452"/>
                <a:ext cx="91693" cy="1014096"/>
              </a:xfrm>
              <a:custGeom>
                <a:avLst/>
                <a:gdLst>
                  <a:gd name="connsiteX0" fmla="*/ 0 w 117231"/>
                  <a:gd name="connsiteY0" fmla="*/ 0 h 1139483"/>
                  <a:gd name="connsiteX1" fmla="*/ 112542 w 117231"/>
                  <a:gd name="connsiteY1" fmla="*/ 618979 h 1139483"/>
                  <a:gd name="connsiteX2" fmla="*/ 28136 w 117231"/>
                  <a:gd name="connsiteY2" fmla="*/ 1139483 h 1139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31" h="1139483">
                    <a:moveTo>
                      <a:pt x="0" y="0"/>
                    </a:moveTo>
                    <a:cubicBezTo>
                      <a:pt x="53926" y="214532"/>
                      <a:pt x="107853" y="429065"/>
                      <a:pt x="112542" y="618979"/>
                    </a:cubicBezTo>
                    <a:cubicBezTo>
                      <a:pt x="117231" y="808893"/>
                      <a:pt x="72683" y="974188"/>
                      <a:pt x="28136" y="113948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375759" y="2324160"/>
                <a:ext cx="1056306" cy="542520"/>
              </a:xfrm>
              <a:custGeom>
                <a:avLst/>
                <a:gdLst>
                  <a:gd name="connsiteX0" fmla="*/ 0 w 1350498"/>
                  <a:gd name="connsiteY0" fmla="*/ 75027 h 609600"/>
                  <a:gd name="connsiteX1" fmla="*/ 801858 w 1350498"/>
                  <a:gd name="connsiteY1" fmla="*/ 89095 h 609600"/>
                  <a:gd name="connsiteX2" fmla="*/ 1350498 w 1350498"/>
                  <a:gd name="connsiteY2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498" h="609600">
                    <a:moveTo>
                      <a:pt x="0" y="75027"/>
                    </a:moveTo>
                    <a:cubicBezTo>
                      <a:pt x="288387" y="37513"/>
                      <a:pt x="576775" y="0"/>
                      <a:pt x="801858" y="89095"/>
                    </a:cubicBezTo>
                    <a:cubicBezTo>
                      <a:pt x="1026941" y="178190"/>
                      <a:pt x="1188719" y="393895"/>
                      <a:pt x="1350498" y="6096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375759" y="2891720"/>
                <a:ext cx="1067309" cy="613466"/>
              </a:xfrm>
              <a:custGeom>
                <a:avLst/>
                <a:gdLst>
                  <a:gd name="connsiteX0" fmla="*/ 0 w 1364566"/>
                  <a:gd name="connsiteY0" fmla="*/ 590843 h 689317"/>
                  <a:gd name="connsiteX1" fmla="*/ 886265 w 1364566"/>
                  <a:gd name="connsiteY1" fmla="*/ 590843 h 689317"/>
                  <a:gd name="connsiteX2" fmla="*/ 1364566 w 1364566"/>
                  <a:gd name="connsiteY2" fmla="*/ 0 h 68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4566" h="689317">
                    <a:moveTo>
                      <a:pt x="0" y="590843"/>
                    </a:moveTo>
                    <a:cubicBezTo>
                      <a:pt x="329418" y="640080"/>
                      <a:pt x="658837" y="689317"/>
                      <a:pt x="886265" y="590843"/>
                    </a:cubicBezTo>
                    <a:cubicBezTo>
                      <a:pt x="1113693" y="492369"/>
                      <a:pt x="1239129" y="246184"/>
                      <a:pt x="1364566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57800" y="2613157"/>
              <a:ext cx="774808" cy="14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77970" y="3199506"/>
              <a:ext cx="774808" cy="14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04780" y="2272594"/>
              <a:ext cx="298004" cy="1232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</a:p>
            <a:p>
              <a:endParaRPr lang="en-US" sz="2800" dirty="0" smtClean="0"/>
            </a:p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grpSp>
          <p:nvGrpSpPr>
            <p:cNvPr id="30" name="Group 104"/>
            <p:cNvGrpSpPr/>
            <p:nvPr/>
          </p:nvGrpSpPr>
          <p:grpSpPr>
            <a:xfrm>
              <a:off x="2410244" y="2242101"/>
              <a:ext cx="2106667" cy="1030299"/>
              <a:chOff x="2910812" y="2753380"/>
              <a:chExt cx="2118388" cy="1102503"/>
            </a:xfrm>
          </p:grpSpPr>
          <p:cxnSp>
            <p:nvCxnSpPr>
              <p:cNvPr id="31" name="Straight Connector 7"/>
              <p:cNvCxnSpPr/>
              <p:nvPr/>
            </p:nvCxnSpPr>
            <p:spPr>
              <a:xfrm>
                <a:off x="2910812" y="343918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48000" y="2753380"/>
                <a:ext cx="457199" cy="110250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r>
                  <a:rPr lang="en-US" sz="2800" dirty="0" smtClean="0">
                    <a:cs typeface="NikoshBAN" pitchFamily="2" charset="0"/>
                  </a:rPr>
                  <a:t>'</a:t>
                </a:r>
                <a:endParaRPr lang="en-US" sz="2800" dirty="0"/>
              </a:p>
            </p:txBody>
          </p:sp>
          <p:grpSp>
            <p:nvGrpSpPr>
              <p:cNvPr id="33" name="Group 49"/>
              <p:cNvGrpSpPr/>
              <p:nvPr/>
            </p:nvGrpSpPr>
            <p:grpSpPr>
              <a:xfrm>
                <a:off x="3325825" y="3124200"/>
                <a:ext cx="1011711" cy="685800"/>
                <a:chOff x="3733800" y="2971800"/>
                <a:chExt cx="1230920" cy="838200"/>
              </a:xfrm>
              <a:noFill/>
            </p:grpSpPr>
            <p:sp>
              <p:nvSpPr>
                <p:cNvPr id="36" name="Right Triangle 35"/>
                <p:cNvSpPr/>
                <p:nvPr/>
              </p:nvSpPr>
              <p:spPr>
                <a:xfrm rot="13517488">
                  <a:off x="3733800" y="2971800"/>
                  <a:ext cx="838200" cy="838200"/>
                </a:xfrm>
                <a:prstGeom prst="rt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736120" y="3270740"/>
                  <a:ext cx="228600" cy="2286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4343400" y="3471204"/>
                <a:ext cx="685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469992" y="2765476"/>
                <a:ext cx="381000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endParaRPr lang="en-US" sz="2800" dirty="0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676400" y="457200"/>
            <a:ext cx="6477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 গেটের প্রতীক ও ট্রুথ টেবিল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371600" y="304800"/>
            <a:ext cx="6400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নর গেটের ট্রুথ 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371600" y="1404432"/>
            <a:ext cx="6412520" cy="4725194"/>
            <a:chOff x="1445452" y="1066800"/>
            <a:chExt cx="6412520" cy="472519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447800" y="1828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47800" y="2590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445452" y="3334056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57172" y="4119516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454824" y="4933112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179276" y="3376240"/>
              <a:ext cx="4648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447800" y="1066800"/>
              <a:ext cx="6400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524500" y="3390900"/>
              <a:ext cx="4648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 flipV="1">
              <a:off x="1447800" y="5715000"/>
              <a:ext cx="64008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-914400" y="3429000"/>
              <a:ext cx="4724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904436" y="3771900"/>
              <a:ext cx="39624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152900" y="3769552"/>
              <a:ext cx="39624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393876" y="146382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71600" y="22121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19400" y="216643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770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06460" y="223558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Y'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19600" y="146421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14268" y="29679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1924" y="297649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4596" y="297962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11920" y="372520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36944" y="37326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9576" y="45681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46316" y="45368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15332" y="534104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96064" y="374162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06060" y="455403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34196" y="536683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18340" y="53840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42804" y="535002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64920" y="297063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76640" y="373576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81336" y="45227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308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ismail - [2010]</cp:lastModifiedBy>
  <cp:revision>567</cp:revision>
  <dcterms:created xsi:type="dcterms:W3CDTF">2006-08-16T00:00:00Z</dcterms:created>
  <dcterms:modified xsi:type="dcterms:W3CDTF">2020-06-04T06:03:04Z</dcterms:modified>
</cp:coreProperties>
</file>