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89" r:id="rId10"/>
    <p:sldId id="267" r:id="rId11"/>
    <p:sldId id="268" r:id="rId12"/>
    <p:sldId id="269" r:id="rId13"/>
    <p:sldId id="270" r:id="rId14"/>
    <p:sldId id="271" r:id="rId15"/>
    <p:sldId id="288" r:id="rId16"/>
    <p:sldId id="274" r:id="rId17"/>
    <p:sldId id="287" r:id="rId18"/>
    <p:sldId id="284" r:id="rId19"/>
    <p:sldId id="285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8F5D4-63F0-452C-A004-D99CE2F979D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D4E7C-676F-43E3-95B0-F924B75AD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22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4E7C-676F-43E3-95B0-F924B75AD1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95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4E7C-676F-43E3-95B0-F924B75AD1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90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4E7C-676F-43E3-95B0-F924B75AD1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10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4E7C-676F-43E3-95B0-F924B75AD1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73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4E7C-676F-43E3-95B0-F924B75AD1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45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হাক্কুল ইবাদ বুঝিয়ে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বলতে পারেন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4E7C-676F-43E3-95B0-F924B75AD1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56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4E7C-676F-43E3-95B0-F924B75AD1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29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4E7C-676F-43E3-95B0-F924B75AD1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66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4E7C-676F-43E3-95B0-F924B75AD1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43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4E7C-676F-43E3-95B0-F924B75AD1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57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4E7C-676F-43E3-95B0-F924B75AD1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56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4E7C-676F-43E3-95B0-F924B75AD1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7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4E7C-676F-43E3-95B0-F924B75AD1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26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4E7C-676F-43E3-95B0-F924B75AD1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66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ইবাদতের  উদ্দেশ্য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বুঝিয়ে বলতে পারেন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4E7C-676F-43E3-95B0-F924B75AD1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62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4E7C-676F-43E3-95B0-F924B75AD1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17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4E7C-676F-43E3-95B0-F924B75AD1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18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831C-5466-4AE6-B48E-ED973E616A8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7A68-8377-43E2-8605-4196935E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5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831C-5466-4AE6-B48E-ED973E616A8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7A68-8377-43E2-8605-4196935E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0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831C-5466-4AE6-B48E-ED973E616A8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7A68-8377-43E2-8605-4196935E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1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831C-5466-4AE6-B48E-ED973E616A8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7A68-8377-43E2-8605-4196935E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3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831C-5466-4AE6-B48E-ED973E616A8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7A68-8377-43E2-8605-4196935E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8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831C-5466-4AE6-B48E-ED973E616A8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7A68-8377-43E2-8605-4196935E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4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831C-5466-4AE6-B48E-ED973E616A8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7A68-8377-43E2-8605-4196935E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0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831C-5466-4AE6-B48E-ED973E616A8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7A68-8377-43E2-8605-4196935E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831C-5466-4AE6-B48E-ED973E616A8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7A68-8377-43E2-8605-4196935E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5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831C-5466-4AE6-B48E-ED973E616A8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7A68-8377-43E2-8605-4196935E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6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831C-5466-4AE6-B48E-ED973E616A8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7A68-8377-43E2-8605-4196935E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12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accent4">
                <a:lumMod val="0"/>
                <a:lumOff val="100000"/>
              </a:schemeClr>
            </a:gs>
            <a:gs pos="73000">
              <a:schemeClr val="accent4">
                <a:lumMod val="0"/>
                <a:lumOff val="100000"/>
              </a:schemeClr>
            </a:gs>
            <a:gs pos="86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A831C-5466-4AE6-B48E-ED973E616A8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77A68-8377-43E2-8605-4196935E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3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43154" y="5036025"/>
            <a:ext cx="11859905" cy="92333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09170" y="1012315"/>
            <a:ext cx="9400329" cy="70788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আসসালামু আলাইকুম ওয়া রাহমাতুল্লাহ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0" y="2051970"/>
            <a:ext cx="2652286" cy="26522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341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006330" y="913808"/>
            <a:ext cx="6291618" cy="1699146"/>
            <a:chOff x="2838734" y="808253"/>
            <a:chExt cx="6291618" cy="1699146"/>
          </a:xfrm>
        </p:grpSpPr>
        <p:sp>
          <p:nvSpPr>
            <p:cNvPr id="11" name="TextBox 10"/>
            <p:cNvSpPr txBox="1"/>
            <p:nvPr/>
          </p:nvSpPr>
          <p:spPr>
            <a:xfrm>
              <a:off x="2838734" y="808253"/>
              <a:ext cx="6291618" cy="707886"/>
            </a:xfrm>
            <a:prstGeom prst="rect">
              <a:avLst/>
            </a:prstGeom>
            <a:solidFill>
              <a:srgbClr val="66FF99"/>
            </a:solidFill>
            <a:ln w="12700">
              <a:solidFill>
                <a:schemeClr val="tx1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ইবাদতের প্রকারভেদ</a:t>
              </a:r>
              <a:endPara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3087023" y="1515941"/>
              <a:ext cx="484632" cy="978408"/>
            </a:xfrm>
            <a:prstGeom prst="downArrow">
              <a:avLst/>
            </a:prstGeom>
            <a:blipFill>
              <a:blip r:embed="rId3"/>
              <a:tile tx="0" ty="0" sx="100000" sy="100000" flip="none" algn="tl"/>
            </a:blip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8478558" y="1528991"/>
              <a:ext cx="484632" cy="978408"/>
            </a:xfrm>
            <a:prstGeom prst="downArrow">
              <a:avLst/>
            </a:prstGeom>
            <a:blipFill>
              <a:blip r:embed="rId3"/>
              <a:tile tx="0" ty="0" sx="100000" sy="100000" flip="none" algn="tl"/>
            </a:blip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48800" y="5071814"/>
            <a:ext cx="3565630" cy="830997"/>
          </a:xfrm>
          <a:prstGeom prst="rect">
            <a:avLst/>
          </a:prstGeom>
          <a:solidFill>
            <a:srgbClr val="00206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হাক্কুল্লাহ</a:t>
            </a:r>
            <a:endParaRPr lang="en-US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98415" y="5044954"/>
            <a:ext cx="4095477" cy="830997"/>
          </a:xfrm>
          <a:prstGeom prst="rect">
            <a:avLst/>
          </a:prstGeom>
          <a:solidFill>
            <a:srgbClr val="00206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হাক্কুল ইবাদ</a:t>
            </a:r>
            <a:endParaRPr lang="en-US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00" y="2594974"/>
            <a:ext cx="3565630" cy="2286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841" y="2594974"/>
            <a:ext cx="3970626" cy="22301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23906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8573" y="4892446"/>
            <a:ext cx="11484035" cy="1446550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দৈনিক পাঁচ ওয়াক্ত ফরজ </a:t>
            </a:r>
            <a:r>
              <a:rPr lang="en-US" sz="44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bn-IN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 সালাত</a:t>
            </a:r>
            <a:r>
              <a:rPr lang="en-US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IN" sz="44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447" y="801221"/>
            <a:ext cx="11484036" cy="769441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হাক্কুল্লাহ (আল্লাহর হক)............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754" y="2217760"/>
            <a:ext cx="5049672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371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7268" y="366834"/>
            <a:ext cx="11467919" cy="92333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r>
              <a:rPr lang="bn-IN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হাক্কুল্লাহ (আল্লাহর </a:t>
            </a:r>
            <a:r>
              <a:rPr lang="bn-IN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হক) ..................</a:t>
            </a:r>
            <a:endParaRPr lang="en-US" sz="5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359" y="4817659"/>
            <a:ext cx="11200828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রমজান মাসের ফরজ সাওম পালন করা সহ অন্যান্য সাওম পালন করা ।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68962" y="1937982"/>
            <a:ext cx="5304530" cy="2579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339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3720" y="294409"/>
            <a:ext cx="1177348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bn-IN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ক্কু</a:t>
            </a:r>
            <a:r>
              <a:rPr lang="bn-IN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ল্লাহ </a:t>
            </a:r>
            <a:r>
              <a:rPr lang="bn-IN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(আল্লাহর হক) </a:t>
            </a:r>
            <a:r>
              <a:rPr lang="bn-IN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..................</a:t>
            </a:r>
            <a:endParaRPr lang="en-US" sz="6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857" y="4517409"/>
            <a:ext cx="10525206" cy="1754326"/>
          </a:xfrm>
          <a:prstGeom prst="rect">
            <a:avLst/>
          </a:prstGeom>
          <a:solidFill>
            <a:srgbClr val="00B0F0"/>
          </a:solidFill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সামর্থবান মুসলিম নর-নারীর উপর জীবনে একবার হজ পালন করা ফরজ। এছাড়াও  অন্যান্য হজ পালন করা আল্লাহর হক ।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42" y="1596788"/>
            <a:ext cx="6283213" cy="2620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2858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30340" y="296901"/>
            <a:ext cx="11242961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just"/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হাক্কুল্লাহ (আল্লাহর হক) </a:t>
            </a:r>
            <a:r>
              <a:rPr lang="bn-IN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..................</a:t>
            </a:r>
            <a:endParaRPr lang="en-US" sz="5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930" y="4722119"/>
            <a:ext cx="10687780" cy="14465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সামর্থবান মসলিম নর-নারীর উপর যাকাত প্রদান করা আল্লাহর হক ।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521" y="2118139"/>
            <a:ext cx="4658317" cy="230756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2435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05217" y="423081"/>
            <a:ext cx="9771797" cy="1200329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কাজ............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5216" y="2592088"/>
            <a:ext cx="9771797" cy="2585323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 হক আদায় করতে পারি লিখ।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978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04" y="2370489"/>
            <a:ext cx="2642198" cy="304698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286598" y="383726"/>
            <a:ext cx="11300351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হাক্কুল ইবাদ (বান্দার হক ) </a:t>
            </a:r>
            <a:r>
              <a:rPr lang="bn-IN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.............................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2370488"/>
            <a:ext cx="7929349" cy="3046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রাসুলুল্লাহ (সাঃ) বলেছেন, “এক মুসলিমের উপর অপর মুসলিমের ছয়টি অধিকার রয়েছে । যেমন- সালামের জবাব দেওয়া, রোগীকে দেখতে যাওয়া, জানাযায় অংশগ্রহন করা, মজলুমকে সাহায্য করা ও হাঁচির জবাব দেওয়া ।”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(বুখারি ও মুসলিম )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797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4639692" y="2422563"/>
            <a:ext cx="3407957" cy="1820346"/>
          </a:xfrm>
          <a:prstGeom prst="ellipse">
            <a:avLst/>
          </a:prstGeom>
          <a:solidFill>
            <a:schemeClr val="tx1"/>
          </a:solidFill>
          <a:ln w="28575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হাক্কুল ইবাদ (বান্দার হক) )</a:t>
            </a:r>
            <a:endParaRPr lang="en-US" sz="2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42448" y="925932"/>
            <a:ext cx="2470244" cy="1235271"/>
          </a:xfrm>
          <a:prstGeom prst="ellipse">
            <a:avLst/>
          </a:prstGeom>
          <a:solidFill>
            <a:srgbClr val="C00000"/>
          </a:solidFill>
          <a:ln w="127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অমুসলিমের হক</a:t>
            </a:r>
            <a:endParaRPr lang="en-US" sz="2000" b="1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909838" y="562415"/>
            <a:ext cx="2670349" cy="1230535"/>
          </a:xfrm>
          <a:prstGeom prst="ellipse">
            <a:avLst/>
          </a:prstGeom>
          <a:solidFill>
            <a:srgbClr val="7030A0"/>
          </a:solidFill>
          <a:ln w="127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নিকটাত্নীয়ের হক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24653" y="925933"/>
            <a:ext cx="2374941" cy="1235271"/>
          </a:xfrm>
          <a:prstGeom prst="ellipse">
            <a:avLst/>
          </a:prstGeom>
          <a:solidFill>
            <a:srgbClr val="FFC000"/>
          </a:solidFill>
          <a:ln w="127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দুরাত্নীয়ের হক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152898" y="2784142"/>
            <a:ext cx="2128436" cy="1287988"/>
          </a:xfrm>
          <a:prstGeom prst="ellipse">
            <a:avLst/>
          </a:prstGeom>
          <a:solidFill>
            <a:srgbClr val="00B0F0"/>
          </a:solidFill>
          <a:ln w="127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 হক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26368" y="4996392"/>
            <a:ext cx="3277182" cy="12570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শাসক-শাসিতের হক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178431" y="4679945"/>
            <a:ext cx="2603300" cy="1257070"/>
          </a:xfrm>
          <a:prstGeom prst="ellipse">
            <a:avLst/>
          </a:prstGeom>
          <a:solidFill>
            <a:srgbClr val="0070C0"/>
          </a:solidFill>
          <a:ln w="127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দেশবাসীর হক</a:t>
            </a:r>
            <a:endParaRPr lang="en-US" sz="2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408877" y="4679945"/>
            <a:ext cx="2846192" cy="1257071"/>
          </a:xfrm>
          <a:prstGeom prst="ellipse">
            <a:avLst/>
          </a:prstGeom>
          <a:solidFill>
            <a:srgbClr val="002060"/>
          </a:solidFill>
          <a:ln w="127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 মুসলমানের হক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214651" y="2727357"/>
            <a:ext cx="2451899" cy="1344773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27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অভাবী লোকের হক</a:t>
            </a:r>
            <a:endParaRPr lang="en-US" sz="2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Up Arrow 25"/>
          <p:cNvSpPr/>
          <p:nvPr/>
        </p:nvSpPr>
        <p:spPr>
          <a:xfrm>
            <a:off x="6101354" y="1921167"/>
            <a:ext cx="484632" cy="266284"/>
          </a:xfrm>
          <a:prstGeom prst="upArrow">
            <a:avLst/>
          </a:prstGeom>
          <a:blipFill>
            <a:blip r:embed="rId4"/>
            <a:tile tx="0" ty="0" sx="100000" sy="100000" flip="none" algn="tl"/>
          </a:blipFill>
          <a:ln w="28575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 rot="2897498">
            <a:off x="7861234" y="1845113"/>
            <a:ext cx="484632" cy="1058171"/>
          </a:xfrm>
          <a:prstGeom prst="upArrow">
            <a:avLst/>
          </a:prstGeom>
          <a:blipFill>
            <a:blip r:embed="rId4"/>
            <a:tile tx="0" ty="0" sx="100000" sy="100000" flip="none" algn="tl"/>
          </a:blipFill>
          <a:ln w="127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 rot="5400000">
            <a:off x="8401046" y="2855541"/>
            <a:ext cx="484632" cy="1019071"/>
          </a:xfrm>
          <a:prstGeom prst="upArrow">
            <a:avLst/>
          </a:prstGeom>
          <a:blipFill>
            <a:blip r:embed="rId4"/>
            <a:tile tx="0" ty="0" sx="100000" sy="100000" flip="none" algn="tl"/>
          </a:blipFill>
          <a:ln w="127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/>
          <p:cNvSpPr/>
          <p:nvPr/>
        </p:nvSpPr>
        <p:spPr>
          <a:xfrm rot="8559456">
            <a:off x="7936115" y="3867477"/>
            <a:ext cx="484632" cy="1230935"/>
          </a:xfrm>
          <a:prstGeom prst="upArrow">
            <a:avLst/>
          </a:prstGeom>
          <a:blipFill>
            <a:blip r:embed="rId4"/>
            <a:tile tx="0" ty="0" sx="100000" sy="100000" flip="none" algn="tl"/>
          </a:blipFill>
          <a:ln w="127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 rot="10577001">
            <a:off x="6258467" y="4493275"/>
            <a:ext cx="484632" cy="430865"/>
          </a:xfrm>
          <a:prstGeom prst="upArrow">
            <a:avLst/>
          </a:prstGeom>
          <a:blipFill>
            <a:blip r:embed="rId4"/>
            <a:tile tx="0" ty="0" sx="100000" sy="100000" flip="none" algn="tl"/>
          </a:blipFill>
          <a:ln w="127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Up Arrow 30"/>
          <p:cNvSpPr/>
          <p:nvPr/>
        </p:nvSpPr>
        <p:spPr>
          <a:xfrm rot="13923363">
            <a:off x="4529483" y="3806378"/>
            <a:ext cx="484632" cy="1395780"/>
          </a:xfrm>
          <a:prstGeom prst="upArrow">
            <a:avLst/>
          </a:prstGeom>
          <a:blipFill>
            <a:blip r:embed="rId4"/>
            <a:tile tx="0" ty="0" sx="100000" sy="100000" flip="none" algn="tl"/>
          </a:blipFill>
          <a:ln w="127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 rot="16200000">
            <a:off x="3859461" y="2827162"/>
            <a:ext cx="484632" cy="1075831"/>
          </a:xfrm>
          <a:prstGeom prst="upArrow">
            <a:avLst/>
          </a:prstGeom>
          <a:blipFill>
            <a:blip r:embed="rId4"/>
            <a:tile tx="0" ty="0" sx="100000" sy="100000" flip="none" algn="tl"/>
          </a:blipFill>
          <a:ln w="127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 rot="19029446">
            <a:off x="4405213" y="1648637"/>
            <a:ext cx="484632" cy="1419799"/>
          </a:xfrm>
          <a:prstGeom prst="upArrow">
            <a:avLst/>
          </a:prstGeom>
          <a:blipFill>
            <a:blip r:embed="rId4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3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26937" y="689087"/>
            <a:ext cx="10168607" cy="1200329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............</a:t>
            </a:r>
            <a:endParaRPr lang="en-US" sz="7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6937" y="2693482"/>
            <a:ext cx="10168607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ইবাদত শব্দের অর্থ কি?</a:t>
            </a:r>
          </a:p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আমরা ইবাদত করব কেন ?</a:t>
            </a:r>
          </a:p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ইবাদত কত প্রকার ও কি কি ?</a:t>
            </a:r>
          </a:p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হাক্কুল ইবাদ কয় ভাগে বিভক্ত 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31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14561" y="731136"/>
            <a:ext cx="9814339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...............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4561" y="5004547"/>
            <a:ext cx="9814339" cy="830997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ইবাদতের গুরুত্ব বিশ্লেষন কর ।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021" y="2257836"/>
            <a:ext cx="4176214" cy="2167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245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34101" y="401413"/>
            <a:ext cx="8442663" cy="5191508"/>
            <a:chOff x="1315487" y="565187"/>
            <a:chExt cx="8442663" cy="5191508"/>
          </a:xfrm>
        </p:grpSpPr>
        <p:sp>
          <p:nvSpPr>
            <p:cNvPr id="16" name="TextBox 15"/>
            <p:cNvSpPr txBox="1"/>
            <p:nvPr/>
          </p:nvSpPr>
          <p:spPr>
            <a:xfrm>
              <a:off x="1315487" y="3521122"/>
              <a:ext cx="3761480" cy="2123658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মাহমুদ</a:t>
              </a:r>
              <a:r>
                <a:rPr lang="en-US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শরীফ</a:t>
              </a:r>
              <a:endPara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28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20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জোতমোড়া</a:t>
              </a:r>
              <a:r>
                <a:rPr lang="en-US" sz="2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বালিকা</a:t>
              </a:r>
              <a:r>
                <a:rPr lang="en-US" sz="2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28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কুমারখালী</a:t>
              </a:r>
              <a:r>
                <a:rPr lang="en-US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কুষ্টিয়া</a:t>
              </a:r>
              <a:r>
                <a:rPr lang="en-US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just"/>
              <a:r>
                <a:rPr lang="en-US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০১৭১৭ ৫১ ২৬ ০০</a:t>
              </a:r>
              <a:endPara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3629" y="565187"/>
              <a:ext cx="2462711" cy="255612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" name="Rounded Rectangle 1"/>
            <p:cNvSpPr/>
            <p:nvPr/>
          </p:nvSpPr>
          <p:spPr>
            <a:xfrm>
              <a:off x="5240741" y="955344"/>
              <a:ext cx="4517409" cy="1259002"/>
            </a:xfrm>
            <a:prstGeom prst="roundRect">
              <a:avLst/>
            </a:prstGeom>
            <a:solidFill>
              <a:srgbClr val="00B0F0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/>
                <a:t>পরিচিতি</a:t>
              </a:r>
              <a:endParaRPr lang="en-US" sz="6000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933062" y="2842216"/>
              <a:ext cx="2470243" cy="2914479"/>
              <a:chOff x="6933062" y="2842216"/>
              <a:chExt cx="2470243" cy="2914479"/>
            </a:xfrm>
          </p:grpSpPr>
          <p:pic>
            <p:nvPicPr>
              <p:cNvPr id="9" name="Picture 4" descr="H:\Photos\Captured\Photo0578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01" r="3433" b="9220"/>
              <a:stretch/>
            </p:blipFill>
            <p:spPr bwMode="auto">
              <a:xfrm>
                <a:off x="6933062" y="2842216"/>
                <a:ext cx="2470243" cy="291447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7260609" y="3521122"/>
                <a:ext cx="1828801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14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অধ্যায়ঃ তৃতীয়</a:t>
                </a:r>
              </a:p>
              <a:p>
                <a:pPr algn="ctr"/>
                <a:r>
                  <a:rPr lang="bn-IN" sz="14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পাঠঃ </a:t>
                </a:r>
                <a:r>
                  <a:rPr lang="bn-IN" sz="14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০১</a:t>
                </a:r>
                <a:endParaRPr lang="bn-IN" sz="1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474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74209" y="2292824"/>
            <a:ext cx="9021171" cy="2646878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1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9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99" y="3487668"/>
            <a:ext cx="4201237" cy="29410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62" y="846160"/>
            <a:ext cx="3643954" cy="27159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62" y="3743323"/>
            <a:ext cx="3643954" cy="26854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99" y="846160"/>
            <a:ext cx="4201237" cy="24194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70392" y="1792351"/>
            <a:ext cx="1746914" cy="3108543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ছবিতে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কী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পাচ্ছো</a:t>
            </a:r>
            <a:r>
              <a:rPr lang="en-US" sz="2800" dirty="0" smtClean="0"/>
              <a:t> ?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err="1" smtClean="0"/>
              <a:t>এগুলোকেকী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004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41" y="210198"/>
            <a:ext cx="11731924" cy="641489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1241779" y="372313"/>
            <a:ext cx="4244621" cy="76699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 পাঠ</a:t>
            </a:r>
            <a:endParaRPr lang="en-US" sz="4800" dirty="0">
              <a:solidFill>
                <a:schemeClr val="accent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1139311"/>
            <a:ext cx="5240740" cy="1862048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  <a:scene3d>
            <a:camera prst="obliqueBottom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ইবাদত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15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76550" y="800430"/>
            <a:ext cx="6069382" cy="1323439"/>
          </a:xfrm>
          <a:prstGeom prst="rect">
            <a:avLst/>
          </a:prstGeom>
          <a:solidFill>
            <a:srgbClr val="0070C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 </a:t>
            </a:r>
            <a:r>
              <a:rPr lang="bn-IN" sz="8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80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5679" y="3079213"/>
            <a:ext cx="9236178" cy="2616101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ইবাদতের সংজ্ঞা বলতে পারবে ।</a:t>
            </a:r>
          </a:p>
          <a:p>
            <a:r>
              <a:rPr lang="bn-IN" sz="32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ইবাদতের উদ্দেশ্য লিখতে পারবে ।</a:t>
            </a:r>
          </a:p>
          <a:p>
            <a:r>
              <a:rPr lang="bn-IN" sz="32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ইবাদতের প্রকারভেদ ব্যাখ্যা করতে পারবে ।</a:t>
            </a:r>
          </a:p>
          <a:p>
            <a:r>
              <a:rPr lang="bn-IN" sz="32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ইবাদতের গুরুত্ব বিশ্লেষন করতে পারবে ।</a:t>
            </a:r>
          </a:p>
          <a:p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10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1320" y="1692323"/>
            <a:ext cx="11258016" cy="3170099"/>
          </a:xfrm>
          <a:prstGeom prst="rect">
            <a:avLst/>
          </a:prstGeom>
          <a:solidFill>
            <a:srgbClr val="002060"/>
          </a:solidFill>
          <a:ln w="28575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ইবাদত আরবি শব্দ । অর্থ হলো চূড়ান্তভাবে দীনতা-হীনতা ও বিনয় প্রকাশ করা এবং নমনীয় হওয়া । </a:t>
            </a:r>
            <a:endParaRPr lang="en-US" sz="4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 পরিভাষায় দৈনন্দিন জীবনের সকল কাজ-কর্মে আল্লাহ তায়ালার বিধি-বিধান মেনে চলাকে ইবাদত বলা হয় ।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00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86855" y="450376"/>
            <a:ext cx="10918208" cy="830997"/>
          </a:xfrm>
          <a:prstGeom prst="rect">
            <a:avLst/>
          </a:prstGeom>
          <a:solidFill>
            <a:srgbClr val="002060"/>
          </a:solidFill>
          <a:ln w="28575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তায়ালা বলেন......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8920" y="2592226"/>
            <a:ext cx="7547211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“জিন ও মানব জাতিকে আমি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ইবাদতের জন্যই সৃষ্টি করেছি।”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(সূরা আয-যারিয়াত, আয়াত ৫৬)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54" y="2592226"/>
            <a:ext cx="3012389" cy="2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4324" y="163485"/>
            <a:ext cx="11711933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তায়ালা </a:t>
            </a:r>
            <a:r>
              <a:rPr lang="en-US" sz="4400" dirty="0" err="1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4400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 ......</a:t>
            </a:r>
            <a:endParaRPr lang="en-US" sz="4400" dirty="0">
              <a:ln w="127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325" y="2224584"/>
            <a:ext cx="7522070" cy="341632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 আদায় করার পর তোমরা জমিনে ছড়িয়ে পড়বে। আল্লাহর অনুগ্রহ সন্ধানে ব্যাপৃত হবে এবং আল্লাহকে বেশি বেশি স্মরণ করবে। যাতে তোমরা সফলকাম হও । </a:t>
            </a:r>
            <a:endParaRPr lang="en-US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 আল-জুমুআ,আয়াত ১০)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111" y="2224584"/>
            <a:ext cx="4202982" cy="34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32761" y="846162"/>
            <a:ext cx="9771797" cy="1200329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কাজ............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2762" y="3383658"/>
            <a:ext cx="9771797" cy="175432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ইবাদত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ইবাদত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793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421</Words>
  <Application>Microsoft Office PowerPoint</Application>
  <PresentationFormat>Widescreen</PresentationFormat>
  <Paragraphs>80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Bit_Com</dc:creator>
  <cp:lastModifiedBy>ACT</cp:lastModifiedBy>
  <cp:revision>107</cp:revision>
  <dcterms:created xsi:type="dcterms:W3CDTF">2016-11-27T15:29:22Z</dcterms:created>
  <dcterms:modified xsi:type="dcterms:W3CDTF">2020-06-03T10:59:56Z</dcterms:modified>
</cp:coreProperties>
</file>