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4" r:id="rId3"/>
    <p:sldId id="259" r:id="rId4"/>
    <p:sldId id="260" r:id="rId5"/>
    <p:sldId id="261" r:id="rId6"/>
    <p:sldId id="264" r:id="rId7"/>
    <p:sldId id="286" r:id="rId8"/>
    <p:sldId id="267" r:id="rId9"/>
    <p:sldId id="268" r:id="rId10"/>
    <p:sldId id="270" r:id="rId11"/>
    <p:sldId id="271" r:id="rId12"/>
    <p:sldId id="287" r:id="rId13"/>
    <p:sldId id="274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C730-7DEA-48F4-9BBB-EAFABA3BB9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42ECD-446D-4DA5-A2AD-1288CB36C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9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6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D3BD-8B2D-42F3-A7B1-1524E25C33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FF1F-E158-4CFB-9CEE-C03058A7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343" y="529879"/>
            <a:ext cx="509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ক্লাসে</a:t>
            </a:r>
          </a:p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সবাইকে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স্বাগতম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79" y="2838203"/>
            <a:ext cx="5130140" cy="39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0393" y="1855519"/>
            <a:ext cx="4114800" cy="2971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114802" y="1855519"/>
            <a:ext cx="4191000" cy="2971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9243" y="297369"/>
            <a:ext cx="3771900" cy="112371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অনাবৃষ্টি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0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9" name="Rounded Rectangle 8"/>
          <p:cNvSpPr/>
          <p:nvPr/>
        </p:nvSpPr>
        <p:spPr bwMode="auto">
          <a:xfrm>
            <a:off x="527998" y="2288465"/>
            <a:ext cx="4483390" cy="238359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15588" y="4964563"/>
            <a:ext cx="4495800" cy="71508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যদি শুষ্ক মৌসুমে একটানা ১৫ দিন বা এর বেশি বৃষ্টি না হয় তখন তাকে আমরা অনাবৃষ্টি বলি।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6980" y="847109"/>
            <a:ext cx="220881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90" y="2288465"/>
            <a:ext cx="4548010" cy="2383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7108959" y="4964563"/>
            <a:ext cx="3941671" cy="51077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অনাবৃষ্টির জন্য আমরা সেচ দিয়ে থাকি।</a:t>
            </a:r>
          </a:p>
        </p:txBody>
      </p:sp>
    </p:spTree>
    <p:extLst>
      <p:ext uri="{BB962C8B-B14F-4D97-AF65-F5344CB8AC3E}">
        <p14:creationId xmlns:p14="http://schemas.microsoft.com/office/powerpoint/2010/main" val="296973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6" y="0"/>
            <a:ext cx="5272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034" y="1781299"/>
            <a:ext cx="796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  অতিবৃষ্টি ও অনাবৃষ্টি কাকে বলে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  অতিবৃষ্টি ও অনাবৃষ্টির হাত থেকে ফসল রক্ষার কৌশল বর্ণনা কর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8347" y="886356"/>
            <a:ext cx="3931920" cy="26517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05049" y="3704590"/>
            <a:ext cx="3931920" cy="26517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36969" y="3704590"/>
            <a:ext cx="3931920" cy="26517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8900" y="-48248"/>
            <a:ext cx="3771900" cy="112371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 err="1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শিলাবৃষ্টি</a:t>
            </a:r>
            <a:endParaRPr lang="en-US" sz="6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14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576" y="99950"/>
            <a:ext cx="6143668" cy="182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 ১৫ মিনিট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07" y="2728356"/>
            <a:ext cx="6877072" cy="1785950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প্রশ্নঃ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জলাবদ্ধতা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শিলাবৃষ্টিতে চাষীরা কীভাবে ফসল রক্ষা করবে-ব্যাখ্যা দাও।</a:t>
            </a:r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CCCA7-4CA5-4400-8555-78C4FFAFAD48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646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64" y="285728"/>
            <a:ext cx="3214710" cy="135732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2000240"/>
            <a:ext cx="8215370" cy="2904269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বিরূপ আবহাওয়া কী ?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ফসলের গাছের গোড়া নেতিয়ে পড়ে কীরূপ আবহাওয়ার কারণে ?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অনাবৃষ্টিতে ফসল রক্ষার প্রধান কৌশলটি কী?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 কোন সময় শিলাবৃষ্টি হয় ?</a:t>
            </a:r>
          </a:p>
          <a:p>
            <a:pPr>
              <a:buFontTx/>
              <a:buAutoNum type="arabicPeriod"/>
              <a:defRPr/>
            </a:pP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শিলাবৃষ্টিতে ফসল কীভাবে রক্ষা করা যায় ?</a:t>
            </a:r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CCCA7-4CA5-4400-8555-78C4FFAFAD48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305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56" y="2749220"/>
            <a:ext cx="8372104" cy="1383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n-BD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আবহাওয়ায় তোমার এলাকার চাষীরা কিভাবে তাদের ফসল রক্ষা করে থাকে?</a:t>
            </a:r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CCCA7-4CA5-4400-8555-78C4FFAFAD4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5730" y="893617"/>
            <a:ext cx="2529444" cy="656153"/>
          </a:xfrm>
        </p:spPr>
        <p:txBody>
          <a:bodyPr>
            <a:no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1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Rounded Rectangle 5"/>
          <p:cNvSpPr/>
          <p:nvPr/>
        </p:nvSpPr>
        <p:spPr>
          <a:xfrm>
            <a:off x="2188028" y="0"/>
            <a:ext cx="47244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8" y="1246909"/>
            <a:ext cx="5519058" cy="47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5" y="2695139"/>
            <a:ext cx="4536375" cy="2585323"/>
          </a:xfrm>
          <a:prstGeom prst="rect">
            <a:avLst/>
          </a:prstGeom>
          <a:noFill/>
          <a:ln>
            <a:solidFill>
              <a:srgbClr val="C0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একাডেমি মাধ্যমিক বিদ্যালয়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০১৭২২৫৪৮৭৬৬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Email; mahaburrashidict56@gmail.com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30" y="720709"/>
            <a:ext cx="1617191" cy="1900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3856" y="0"/>
            <a:ext cx="3241963" cy="830997"/>
          </a:xfrm>
          <a:prstGeom prst="rect">
            <a:avLst/>
          </a:prstGeom>
          <a:noFill/>
          <a:ln>
            <a:solidFill>
              <a:srgbClr val="C0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41" b="7634"/>
          <a:stretch/>
        </p:blipFill>
        <p:spPr>
          <a:xfrm flipH="1">
            <a:off x="5079838" y="1080656"/>
            <a:ext cx="1473717" cy="5777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5819" y="2695139"/>
            <a:ext cx="3657600" cy="2308324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৮ম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৭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 ০৪/০৬/২০২০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561" y="928825"/>
            <a:ext cx="1146937" cy="14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folder_AutoCollage_7_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12" y="1180727"/>
            <a:ext cx="10878787" cy="554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986769" y="0"/>
            <a:ext cx="5106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এসো নিচের ছবিটি 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ল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ক্ষ্য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রি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1615044" y="1911927"/>
            <a:ext cx="9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বন্যা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831" y="1911927"/>
            <a:ext cx="163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খরা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485" y="4441371"/>
            <a:ext cx="151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ঝড়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43" y="5450774"/>
            <a:ext cx="178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৪।শিলাবৃষ্টি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2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971800"/>
            <a:ext cx="71628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>
                <a:gd name="adj" fmla="val 0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u="sng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b="1" u="sng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আবহাওয়ায়</a:t>
            </a:r>
            <a:r>
              <a:rPr lang="en-US" b="1" u="sng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u="sng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b="1" u="sng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bn-BD" b="1" u="sng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5736" y="1510904"/>
            <a:ext cx="4191000" cy="851297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b="1" dirty="0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400" b="1" dirty="0">
              <a:solidFill>
                <a:srgbClr val="282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70B4F-0C69-49BB-8A64-36E3E9A46816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31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43271" y="0"/>
            <a:ext cx="2113145" cy="1066800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2819400"/>
            <a:ext cx="8120090" cy="26670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বে;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আবহাওয়ার উদাহরণগুলো ব্যাখ্যা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আবহাওয়ায় ফসল রক্ষার কৌশলগুলো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68657" y="6356350"/>
            <a:ext cx="2743200" cy="365125"/>
          </a:xfrm>
          <a:noFill/>
        </p:spPr>
        <p:txBody>
          <a:bodyPr/>
          <a:lstStyle/>
          <a:p>
            <a:fld id="{9032BF3E-E945-4D58-AE7C-B7706E2D9A2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2463800" y="168784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33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5400" y="333499"/>
            <a:ext cx="6544294" cy="3733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5105400" y="4523184"/>
            <a:ext cx="6544294" cy="11918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জলাবদ্ধতায় জমি থেকে ধানের শীষ কেটে ফসল সংগ্রহ করা যেতে পারে।</a:t>
            </a:r>
          </a:p>
        </p:txBody>
      </p:sp>
      <p:sp>
        <p:nvSpPr>
          <p:cNvPr id="21" name="Oval 20"/>
          <p:cNvSpPr/>
          <p:nvPr/>
        </p:nvSpPr>
        <p:spPr>
          <a:xfrm>
            <a:off x="446315" y="0"/>
            <a:ext cx="3571900" cy="371477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জলাবদ্ধতায় ফসল রক্ষার কৌশল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13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143" y="101600"/>
            <a:ext cx="603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    </a:t>
            </a:r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৫মিনিট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2687" y="1857830"/>
            <a:ext cx="680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 কী কারণে জলাবদ্ধতার সৃষ্টি হয়?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3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01676" y="2441014"/>
            <a:ext cx="3931920" cy="26517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15275" y="2441014"/>
            <a:ext cx="3931920" cy="265176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1235" y="458122"/>
            <a:ext cx="3771900" cy="112371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 err="1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অতিবৃষ্টি</a:t>
            </a:r>
            <a:endParaRPr lang="en-US" sz="6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20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248400" y="838200"/>
            <a:ext cx="4191000" cy="3429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6129630" y="4424124"/>
            <a:ext cx="4214842" cy="22814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অতিবৃষ্টিতে ফলদ, বনজ ও ঔষধি গাছের চারার গোড়ায় মাটি দিয়ে সোজা করে বাঁশের খুটির সাথে বেঁধে দিতে হবে।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52600" y="838200"/>
            <a:ext cx="4191000" cy="3429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752600" y="4424124"/>
            <a:ext cx="4143404" cy="22814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জুন থেকে অক্টোবর মাসে বেশি বৃষ্টিপাত হয়ে থাকে। এ সময় মাঠ-ঘাট, ফসলের ক্ষেতে পানি জমে থাকে।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4100" y="146908"/>
            <a:ext cx="7215238" cy="715089"/>
          </a:xfrm>
          <a:prstGeom prst="round2Diag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অতিবৃষ্টিতে ফসল রক্ষার কৌশল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28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5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304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বিরূপ আবহাওয়ায় ফসল রক্ষার কৌশল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       সময়ঃ ১৫ মিনিট 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ur Rashid</dc:creator>
  <cp:lastModifiedBy>Md. Mahbub ur Rashid</cp:lastModifiedBy>
  <cp:revision>57</cp:revision>
  <dcterms:created xsi:type="dcterms:W3CDTF">2020-06-04T16:29:31Z</dcterms:created>
  <dcterms:modified xsi:type="dcterms:W3CDTF">2020-06-05T16:18:34Z</dcterms:modified>
</cp:coreProperties>
</file>