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B0178-F96F-4980-A08A-BAE6383B115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E74040-3B79-4614-AA0B-D9396AC6C5DF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সংজ্ঞা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/>
        </a:p>
      </dgm:t>
    </dgm:pt>
    <dgm:pt modelId="{3FAA2B67-0A67-448E-8561-CBBF750F8E71}" type="parTrans" cxnId="{9B009D67-633A-4079-9125-A394D7277F94}">
      <dgm:prSet/>
      <dgm:spPr/>
      <dgm:t>
        <a:bodyPr/>
        <a:lstStyle/>
        <a:p>
          <a:pPr algn="just"/>
          <a:endParaRPr lang="en-US"/>
        </a:p>
      </dgm:t>
    </dgm:pt>
    <dgm:pt modelId="{BECD2B7F-6BE6-4A3A-8520-640DB2231D7E}" type="sibTrans" cxnId="{9B009D67-633A-4079-9125-A394D7277F94}">
      <dgm:prSet/>
      <dgm:spPr/>
      <dgm:t>
        <a:bodyPr/>
        <a:lstStyle/>
        <a:p>
          <a:pPr algn="just"/>
          <a:endParaRPr lang="en-US"/>
        </a:p>
      </dgm:t>
    </dgm:pt>
    <dgm:pt modelId="{BA7CF086-E42A-40B8-8A01-F87EE1321080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শ্রেণি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ব্যাখ্যা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/>
        </a:p>
      </dgm:t>
    </dgm:pt>
    <dgm:pt modelId="{DF059E38-D0C7-4BF5-A4DB-B4659BEBF5DE}" type="parTrans" cxnId="{556C2312-D889-4036-9E62-E7ADAB295239}">
      <dgm:prSet/>
      <dgm:spPr/>
      <dgm:t>
        <a:bodyPr/>
        <a:lstStyle/>
        <a:p>
          <a:pPr algn="just"/>
          <a:endParaRPr lang="en-US"/>
        </a:p>
      </dgm:t>
    </dgm:pt>
    <dgm:pt modelId="{BC4CE77E-0698-476B-B49A-31856E0D8712}" type="sibTrans" cxnId="{556C2312-D889-4036-9E62-E7ADAB295239}">
      <dgm:prSet/>
      <dgm:spPr/>
      <dgm:t>
        <a:bodyPr/>
        <a:lstStyle/>
        <a:p>
          <a:pPr algn="just"/>
          <a:endParaRPr lang="en-US"/>
        </a:p>
      </dgm:t>
    </dgm:pt>
    <dgm:pt modelId="{AD3167E7-9474-473A-B657-EE24624DB587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প্রমান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/>
        </a:p>
      </dgm:t>
    </dgm:pt>
    <dgm:pt modelId="{9467A3C9-B692-4EFE-AAA4-D339BC991ADC}" type="parTrans" cxnId="{5533E767-E928-406A-93BD-553CEE5B3928}">
      <dgm:prSet/>
      <dgm:spPr/>
      <dgm:t>
        <a:bodyPr/>
        <a:lstStyle/>
        <a:p>
          <a:pPr algn="just"/>
          <a:endParaRPr lang="en-US"/>
        </a:p>
      </dgm:t>
    </dgm:pt>
    <dgm:pt modelId="{A8D08D49-C812-4534-8A4E-B71444257C11}" type="sibTrans" cxnId="{5533E767-E928-406A-93BD-553CEE5B3928}">
      <dgm:prSet/>
      <dgm:spPr/>
      <dgm:t>
        <a:bodyPr/>
        <a:lstStyle/>
        <a:p>
          <a:pPr algn="just"/>
          <a:endParaRPr lang="en-US"/>
        </a:p>
      </dgm:t>
    </dgm:pt>
    <dgm:pt modelId="{6C87460B-4B99-48C7-B0B6-EACB0D235B34}" type="pres">
      <dgm:prSet presAssocID="{B7EB0178-F96F-4980-A08A-BAE6383B115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EBDCDCD-A873-4B08-8A00-8757DD65BF12}" type="pres">
      <dgm:prSet presAssocID="{B7EB0178-F96F-4980-A08A-BAE6383B115E}" presName="pyramid" presStyleLbl="node1" presStyleIdx="0" presStyleCnt="1" custLinFactNeighborX="-15159" custLinFactNeighborY="572"/>
      <dgm:spPr>
        <a:solidFill>
          <a:schemeClr val="accent5">
            <a:lumMod val="75000"/>
          </a:schemeClr>
        </a:solidFill>
      </dgm:spPr>
    </dgm:pt>
    <dgm:pt modelId="{AB9857FC-426D-428F-8DD5-820F90DD304D}" type="pres">
      <dgm:prSet presAssocID="{B7EB0178-F96F-4980-A08A-BAE6383B115E}" presName="theList" presStyleCnt="0"/>
      <dgm:spPr/>
    </dgm:pt>
    <dgm:pt modelId="{6A0012DB-076D-4ACC-A88D-CF28847E6CB3}" type="pres">
      <dgm:prSet presAssocID="{4FE74040-3B79-4614-AA0B-D9396AC6C5DF}" presName="aNode" presStyleLbl="fgAcc1" presStyleIdx="0" presStyleCnt="3" custScaleX="167752" custLinFactY="28428" custLinFactNeighborX="929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9C7C8-8697-4F9B-B95B-1384586D1617}" type="pres">
      <dgm:prSet presAssocID="{4FE74040-3B79-4614-AA0B-D9396AC6C5DF}" presName="aSpace" presStyleCnt="0"/>
      <dgm:spPr/>
    </dgm:pt>
    <dgm:pt modelId="{34F4CB81-CCB8-450E-9D5F-D07D193FE68B}" type="pres">
      <dgm:prSet presAssocID="{BA7CF086-E42A-40B8-8A01-F87EE1321080}" presName="aNode" presStyleLbl="fgAcc1" presStyleIdx="1" presStyleCnt="3" custScaleX="230381" custLinFactY="27911" custLinFactNeighborX="3841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2ACA1-2CE4-40A9-B6C4-3730D5A473B9}" type="pres">
      <dgm:prSet presAssocID="{BA7CF086-E42A-40B8-8A01-F87EE1321080}" presName="aSpace" presStyleCnt="0"/>
      <dgm:spPr/>
    </dgm:pt>
    <dgm:pt modelId="{AA9C46B8-455B-4206-9797-AF72CC68AA05}" type="pres">
      <dgm:prSet presAssocID="{AD3167E7-9474-473A-B657-EE24624DB587}" presName="aNode" presStyleLbl="fgAcc1" presStyleIdx="2" presStyleCnt="3" custScaleX="245184" custScaleY="107073" custLinFactY="26448" custLinFactNeighborX="4388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F6D6C-09C5-4D75-BF58-121EE0B19F38}" type="pres">
      <dgm:prSet presAssocID="{AD3167E7-9474-473A-B657-EE24624DB587}" presName="aSpace" presStyleCnt="0"/>
      <dgm:spPr/>
    </dgm:pt>
  </dgm:ptLst>
  <dgm:cxnLst>
    <dgm:cxn modelId="{A44F02EC-864C-44AA-87CD-AC000CA94647}" type="presOf" srcId="{BA7CF086-E42A-40B8-8A01-F87EE1321080}" destId="{34F4CB81-CCB8-450E-9D5F-D07D193FE68B}" srcOrd="0" destOrd="0" presId="urn:microsoft.com/office/officeart/2005/8/layout/pyramid2"/>
    <dgm:cxn modelId="{5533E767-E928-406A-93BD-553CEE5B3928}" srcId="{B7EB0178-F96F-4980-A08A-BAE6383B115E}" destId="{AD3167E7-9474-473A-B657-EE24624DB587}" srcOrd="2" destOrd="0" parTransId="{9467A3C9-B692-4EFE-AAA4-D339BC991ADC}" sibTransId="{A8D08D49-C812-4534-8A4E-B71444257C11}"/>
    <dgm:cxn modelId="{556C2312-D889-4036-9E62-E7ADAB295239}" srcId="{B7EB0178-F96F-4980-A08A-BAE6383B115E}" destId="{BA7CF086-E42A-40B8-8A01-F87EE1321080}" srcOrd="1" destOrd="0" parTransId="{DF059E38-D0C7-4BF5-A4DB-B4659BEBF5DE}" sibTransId="{BC4CE77E-0698-476B-B49A-31856E0D8712}"/>
    <dgm:cxn modelId="{9B009D67-633A-4079-9125-A394D7277F94}" srcId="{B7EB0178-F96F-4980-A08A-BAE6383B115E}" destId="{4FE74040-3B79-4614-AA0B-D9396AC6C5DF}" srcOrd="0" destOrd="0" parTransId="{3FAA2B67-0A67-448E-8561-CBBF750F8E71}" sibTransId="{BECD2B7F-6BE6-4A3A-8520-640DB2231D7E}"/>
    <dgm:cxn modelId="{AA147503-180F-448D-A55D-0354D227545E}" type="presOf" srcId="{4FE74040-3B79-4614-AA0B-D9396AC6C5DF}" destId="{6A0012DB-076D-4ACC-A88D-CF28847E6CB3}" srcOrd="0" destOrd="0" presId="urn:microsoft.com/office/officeart/2005/8/layout/pyramid2"/>
    <dgm:cxn modelId="{A78FD29A-5A9C-4C38-9A58-0FB4E3C94109}" type="presOf" srcId="{B7EB0178-F96F-4980-A08A-BAE6383B115E}" destId="{6C87460B-4B99-48C7-B0B6-EACB0D235B34}" srcOrd="0" destOrd="0" presId="urn:microsoft.com/office/officeart/2005/8/layout/pyramid2"/>
    <dgm:cxn modelId="{2C98A6EB-6308-4BD0-89C3-8325ADA0688D}" type="presOf" srcId="{AD3167E7-9474-473A-B657-EE24624DB587}" destId="{AA9C46B8-455B-4206-9797-AF72CC68AA05}" srcOrd="0" destOrd="0" presId="urn:microsoft.com/office/officeart/2005/8/layout/pyramid2"/>
    <dgm:cxn modelId="{76E00DF7-D5C7-45B2-9D47-49B5B9B83552}" type="presParOf" srcId="{6C87460B-4B99-48C7-B0B6-EACB0D235B34}" destId="{3EBDCDCD-A873-4B08-8A00-8757DD65BF12}" srcOrd="0" destOrd="0" presId="urn:microsoft.com/office/officeart/2005/8/layout/pyramid2"/>
    <dgm:cxn modelId="{77CCFB2B-DBDA-4F56-922F-444F8B05F054}" type="presParOf" srcId="{6C87460B-4B99-48C7-B0B6-EACB0D235B34}" destId="{AB9857FC-426D-428F-8DD5-820F90DD304D}" srcOrd="1" destOrd="0" presId="urn:microsoft.com/office/officeart/2005/8/layout/pyramid2"/>
    <dgm:cxn modelId="{9C3382D2-BD69-49F4-B4C4-8DC0C3B5E05D}" type="presParOf" srcId="{AB9857FC-426D-428F-8DD5-820F90DD304D}" destId="{6A0012DB-076D-4ACC-A88D-CF28847E6CB3}" srcOrd="0" destOrd="0" presId="urn:microsoft.com/office/officeart/2005/8/layout/pyramid2"/>
    <dgm:cxn modelId="{AA449E5D-5F67-469C-9520-E63F8B8DE647}" type="presParOf" srcId="{AB9857FC-426D-428F-8DD5-820F90DD304D}" destId="{0809C7C8-8697-4F9B-B95B-1384586D1617}" srcOrd="1" destOrd="0" presId="urn:microsoft.com/office/officeart/2005/8/layout/pyramid2"/>
    <dgm:cxn modelId="{B5D7615D-A5AF-4966-BF5E-0F8172CB8682}" type="presParOf" srcId="{AB9857FC-426D-428F-8DD5-820F90DD304D}" destId="{34F4CB81-CCB8-450E-9D5F-D07D193FE68B}" srcOrd="2" destOrd="0" presId="urn:microsoft.com/office/officeart/2005/8/layout/pyramid2"/>
    <dgm:cxn modelId="{27F02739-932D-4A1D-A99D-31F921291BD2}" type="presParOf" srcId="{AB9857FC-426D-428F-8DD5-820F90DD304D}" destId="{0A12ACA1-2CE4-40A9-B6C4-3730D5A473B9}" srcOrd="3" destOrd="0" presId="urn:microsoft.com/office/officeart/2005/8/layout/pyramid2"/>
    <dgm:cxn modelId="{EE5D90BB-A05B-4DC7-8B3A-8A1D17F25454}" type="presParOf" srcId="{AB9857FC-426D-428F-8DD5-820F90DD304D}" destId="{AA9C46B8-455B-4206-9797-AF72CC68AA05}" srcOrd="4" destOrd="0" presId="urn:microsoft.com/office/officeart/2005/8/layout/pyramid2"/>
    <dgm:cxn modelId="{59AD0BDF-AC52-4539-A4AE-FEE8BF2871C9}" type="presParOf" srcId="{AB9857FC-426D-428F-8DD5-820F90DD304D}" destId="{3E3F6D6C-09C5-4D75-BF58-121EE0B19F3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DCDCD-A873-4B08-8A00-8757DD65BF12}">
      <dsp:nvSpPr>
        <dsp:cNvPr id="0" name=""/>
        <dsp:cNvSpPr/>
      </dsp:nvSpPr>
      <dsp:spPr>
        <a:xfrm>
          <a:off x="1212833" y="0"/>
          <a:ext cx="4677508" cy="4677508"/>
        </a:xfrm>
        <a:prstGeom prst="triangl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012DB-076D-4ACC-A88D-CF28847E6CB3}">
      <dsp:nvSpPr>
        <dsp:cNvPr id="0" name=""/>
        <dsp:cNvSpPr/>
      </dsp:nvSpPr>
      <dsp:spPr>
        <a:xfrm>
          <a:off x="3513142" y="913083"/>
          <a:ext cx="5100298" cy="10853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সংজ্ঞা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/>
        </a:p>
      </dsp:txBody>
      <dsp:txXfrm>
        <a:off x="3566123" y="966064"/>
        <a:ext cx="4994336" cy="979366"/>
      </dsp:txXfrm>
    </dsp:sp>
    <dsp:sp modelId="{34F4CB81-CCB8-450E-9D5F-D07D193FE68B}">
      <dsp:nvSpPr>
        <dsp:cNvPr id="0" name=""/>
        <dsp:cNvSpPr/>
      </dsp:nvSpPr>
      <dsp:spPr>
        <a:xfrm>
          <a:off x="3446451" y="2128466"/>
          <a:ext cx="7004458" cy="10853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শ্রেণি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ব্যাখ্যা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/>
        </a:p>
      </dsp:txBody>
      <dsp:txXfrm>
        <a:off x="3499432" y="2181447"/>
        <a:ext cx="6898496" cy="979366"/>
      </dsp:txXfrm>
    </dsp:sp>
    <dsp:sp modelId="{AA9C46B8-455B-4206-9797-AF72CC68AA05}">
      <dsp:nvSpPr>
        <dsp:cNvPr id="0" name=""/>
        <dsp:cNvSpPr/>
      </dsp:nvSpPr>
      <dsp:spPr>
        <a:xfrm>
          <a:off x="3387848" y="3333581"/>
          <a:ext cx="7454525" cy="11620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প্রমান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/>
        </a:p>
      </dsp:txBody>
      <dsp:txXfrm>
        <a:off x="3444577" y="3390310"/>
        <a:ext cx="7341067" cy="1048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63364-B80B-4813-A383-22BA02ED92F5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00392-BE72-4F4E-96D3-DA84F65C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7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3A842-CCF3-437D-B3B0-664DFFAB84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4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E17E-6C4F-45E4-BDF3-F0CD3C9F0CCD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11CE-52C5-44E8-A84B-84C64682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5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E17E-6C4F-45E4-BDF3-F0CD3C9F0CCD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11CE-52C5-44E8-A84B-84C64682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1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E17E-6C4F-45E4-BDF3-F0CD3C9F0CCD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11CE-52C5-44E8-A84B-84C64682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4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E17E-6C4F-45E4-BDF3-F0CD3C9F0CCD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11CE-52C5-44E8-A84B-84C64682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8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E17E-6C4F-45E4-BDF3-F0CD3C9F0CCD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11CE-52C5-44E8-A84B-84C64682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5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E17E-6C4F-45E4-BDF3-F0CD3C9F0CCD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11CE-52C5-44E8-A84B-84C64682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4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E17E-6C4F-45E4-BDF3-F0CD3C9F0CCD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11CE-52C5-44E8-A84B-84C64682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0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E17E-6C4F-45E4-BDF3-F0CD3C9F0CCD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11CE-52C5-44E8-A84B-84C64682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8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E17E-6C4F-45E4-BDF3-F0CD3C9F0CCD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11CE-52C5-44E8-A84B-84C64682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E17E-6C4F-45E4-BDF3-F0CD3C9F0CCD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11CE-52C5-44E8-A84B-84C64682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E17E-6C4F-45E4-BDF3-F0CD3C9F0CCD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11CE-52C5-44E8-A84B-84C64682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8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9E17E-6C4F-45E4-BDF3-F0CD3C9F0CCD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F11CE-52C5-44E8-A84B-84C64682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7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880"/>
          <a:stretch/>
        </p:blipFill>
        <p:spPr>
          <a:xfrm>
            <a:off x="-15497" y="0"/>
            <a:ext cx="12213770" cy="6858000"/>
          </a:xfrm>
          <a:prstGeom prst="rect">
            <a:avLst/>
          </a:prstGeom>
          <a:solidFill>
            <a:schemeClr val="accent1"/>
          </a:solidFill>
          <a:ln w="127000" cap="flat" cmpd="tri">
            <a:noFill/>
            <a:prstDash val="solid"/>
            <a:beve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1513118" y="557576"/>
            <a:ext cx="8839200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9"/>
          <a:stretch/>
        </p:blipFill>
        <p:spPr>
          <a:xfrm>
            <a:off x="3285643" y="1383452"/>
            <a:ext cx="5641382" cy="50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880"/>
          <a:stretch/>
        </p:blipFill>
        <p:spPr>
          <a:xfrm>
            <a:off x="0" y="0"/>
            <a:ext cx="12213770" cy="6858000"/>
          </a:xfrm>
          <a:prstGeom prst="rect">
            <a:avLst/>
          </a:prstGeom>
          <a:solidFill>
            <a:schemeClr val="accent1"/>
          </a:solidFill>
          <a:ln w="127000" cap="flat" cmpd="tri">
            <a:solidFill>
              <a:srgbClr val="FFFF00"/>
            </a:solidFill>
            <a:prstDash val="solid"/>
            <a:beve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</p:spPr>
      </p:pic>
      <p:sp>
        <p:nvSpPr>
          <p:cNvPr id="3" name="TextBox 2"/>
          <p:cNvSpPr txBox="1"/>
          <p:nvPr/>
        </p:nvSpPr>
        <p:spPr>
          <a:xfrm>
            <a:off x="4703518" y="441449"/>
            <a:ext cx="2806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r="41659"/>
          <a:stretch/>
        </p:blipFill>
        <p:spPr>
          <a:xfrm>
            <a:off x="3978827" y="1529542"/>
            <a:ext cx="4101144" cy="4085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1854" y="5631007"/>
            <a:ext cx="4421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880"/>
          <a:stretch/>
        </p:blipFill>
        <p:spPr>
          <a:xfrm>
            <a:off x="-21770" y="0"/>
            <a:ext cx="12213770" cy="6858000"/>
          </a:xfrm>
          <a:prstGeom prst="rect">
            <a:avLst/>
          </a:prstGeom>
          <a:solidFill>
            <a:schemeClr val="accent1"/>
          </a:solidFill>
          <a:ln w="127000" cap="flat" cmpd="tri">
            <a:solidFill>
              <a:srgbClr val="FFFF00"/>
            </a:solidFill>
            <a:prstDash val="solid"/>
            <a:beve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</p:spPr>
      </p:pic>
      <p:sp>
        <p:nvSpPr>
          <p:cNvPr id="3" name="TextBox 2"/>
          <p:cNvSpPr txBox="1"/>
          <p:nvPr/>
        </p:nvSpPr>
        <p:spPr>
          <a:xfrm>
            <a:off x="890548" y="2027535"/>
            <a:ext cx="2216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5430" y="1646943"/>
            <a:ext cx="619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ABC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AB=BC=CA।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73623" y="492015"/>
            <a:ext cx="2579676" cy="1503496"/>
            <a:chOff x="3094314" y="945204"/>
            <a:chExt cx="5461483" cy="3467616"/>
          </a:xfrm>
        </p:grpSpPr>
        <p:sp>
          <p:nvSpPr>
            <p:cNvPr id="7" name="TextBox 6"/>
            <p:cNvSpPr txBox="1"/>
            <p:nvPr/>
          </p:nvSpPr>
          <p:spPr>
            <a:xfrm>
              <a:off x="5728991" y="945204"/>
              <a:ext cx="526943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94314" y="3674270"/>
              <a:ext cx="52694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8854" y="3713112"/>
              <a:ext cx="52694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4146163" y="2098976"/>
              <a:ext cx="2118652" cy="23138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4138047" y="4386020"/>
              <a:ext cx="3921435" cy="2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264814" y="2113894"/>
              <a:ext cx="1794668" cy="229892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028851" y="2188647"/>
            <a:ext cx="2330778" cy="1868037"/>
            <a:chOff x="2934538" y="1252654"/>
            <a:chExt cx="5547485" cy="3160166"/>
          </a:xfrm>
        </p:grpSpPr>
        <p:sp>
          <p:nvSpPr>
            <p:cNvPr id="16" name="TextBox 15"/>
            <p:cNvSpPr txBox="1"/>
            <p:nvPr/>
          </p:nvSpPr>
          <p:spPr>
            <a:xfrm>
              <a:off x="5651141" y="1252654"/>
              <a:ext cx="52694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34538" y="3710013"/>
              <a:ext cx="526942" cy="646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55081" y="3713113"/>
              <a:ext cx="526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4146163" y="2098976"/>
              <a:ext cx="2118652" cy="23138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138047" y="4386020"/>
              <a:ext cx="3921435" cy="2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64814" y="2113894"/>
              <a:ext cx="1794668" cy="229892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944530" y="5882297"/>
            <a:ext cx="248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43680" y="3606140"/>
                <a:ext cx="61900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ABC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AB=AC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BC।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680" y="3606140"/>
                <a:ext cx="6190024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953" t="-13208" r="-1870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501422" y="4201003"/>
            <a:ext cx="3525367" cy="1963687"/>
            <a:chOff x="609918" y="4262995"/>
            <a:chExt cx="3525367" cy="1963687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1066620" y="5935851"/>
              <a:ext cx="2637475" cy="412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609918" y="4262995"/>
              <a:ext cx="3525367" cy="1963687"/>
              <a:chOff x="609918" y="4262995"/>
              <a:chExt cx="3525367" cy="1963687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1082118" y="4746322"/>
                <a:ext cx="829419" cy="11895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896039" y="4742201"/>
                <a:ext cx="1808056" cy="119231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609918" y="5554536"/>
                <a:ext cx="4961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639118" y="5580351"/>
                <a:ext cx="4961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639836" y="4262995"/>
                <a:ext cx="4961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47355" y="5465936"/>
                <a:ext cx="61900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ABC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AB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BC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CA।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355" y="5465936"/>
                <a:ext cx="6190024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953" t="-13208" r="-2756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129788" y="4084494"/>
            <a:ext cx="248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2" grpId="0"/>
      <p:bldP spid="23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880"/>
          <a:stretch/>
        </p:blipFill>
        <p:spPr>
          <a:xfrm>
            <a:off x="-21770" y="0"/>
            <a:ext cx="12213770" cy="6858000"/>
          </a:xfrm>
          <a:prstGeom prst="rect">
            <a:avLst/>
          </a:prstGeom>
          <a:solidFill>
            <a:schemeClr val="accent1"/>
          </a:solidFill>
          <a:ln w="127000" cap="flat" cmpd="tri">
            <a:solidFill>
              <a:srgbClr val="FFFF00"/>
            </a:solidFill>
            <a:prstDash val="solid"/>
            <a:beve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51761" y="774836"/>
                <a:ext cx="8180456" cy="180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ABC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ত্রিভুজে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BAC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ABC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BCA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কোণ</m:t>
                    </m:r>
                  </m:oMath>
                </a14:m>
                <a:endParaRPr lang="en-US" sz="36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তিনটির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প্রত্যেকে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সূক্ষ্মকোণ।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অর্থাৎ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প্রত্যেকটি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90</m:t>
                        </m:r>
                      </m:e>
                      <m:sup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অপেক্ষা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761" y="774836"/>
                <a:ext cx="8180456" cy="1801775"/>
              </a:xfrm>
              <a:prstGeom prst="rect">
                <a:avLst/>
              </a:prstGeom>
              <a:blipFill rotWithShape="0">
                <a:blip r:embed="rId3"/>
                <a:stretch>
                  <a:fillRect l="-2310" t="-4392" b="-9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817365" y="495946"/>
            <a:ext cx="2371054" cy="1690825"/>
            <a:chOff x="2510910" y="1080951"/>
            <a:chExt cx="2579676" cy="1739457"/>
          </a:xfrm>
        </p:grpSpPr>
        <p:grpSp>
          <p:nvGrpSpPr>
            <p:cNvPr id="37" name="Group 36"/>
            <p:cNvGrpSpPr/>
            <p:nvPr/>
          </p:nvGrpSpPr>
          <p:grpSpPr>
            <a:xfrm>
              <a:off x="2510910" y="1080951"/>
              <a:ext cx="2579676" cy="1739457"/>
              <a:chOff x="2510910" y="1080951"/>
              <a:chExt cx="2579676" cy="1739457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2510910" y="1080951"/>
                <a:ext cx="2579676" cy="1739457"/>
                <a:chOff x="1054071" y="1080951"/>
                <a:chExt cx="2579676" cy="1739457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1054071" y="1080951"/>
                  <a:ext cx="2579676" cy="1503496"/>
                  <a:chOff x="3094314" y="945204"/>
                  <a:chExt cx="5461483" cy="3467616"/>
                </a:xfrm>
              </p:grpSpPr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728991" y="945204"/>
                    <a:ext cx="526943" cy="646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A</a:t>
                    </a:r>
                    <a:endPara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094314" y="3674270"/>
                    <a:ext cx="526943" cy="646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B</a:t>
                    </a:r>
                    <a:endPara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8028854" y="3713112"/>
                    <a:ext cx="526943" cy="646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C</a:t>
                    </a:r>
                    <a:endPara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33" name="Straight Connector 32"/>
                  <p:cNvCxnSpPr/>
                  <p:nvPr/>
                </p:nvCxnSpPr>
                <p:spPr>
                  <a:xfrm flipH="1">
                    <a:off x="4146163" y="2098976"/>
                    <a:ext cx="2118652" cy="2313844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flipH="1" flipV="1">
                    <a:off x="4138047" y="4386020"/>
                    <a:ext cx="3921435" cy="2680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6232002" y="2113894"/>
                    <a:ext cx="1794668" cy="2298926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Arc 20"/>
                <p:cNvSpPr/>
                <p:nvPr/>
              </p:nvSpPr>
              <p:spPr>
                <a:xfrm>
                  <a:off x="1718398" y="2280168"/>
                  <a:ext cx="265385" cy="54024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Arc 35"/>
              <p:cNvSpPr/>
              <p:nvPr/>
            </p:nvSpPr>
            <p:spPr>
              <a:xfrm rot="7865935" flipV="1">
                <a:off x="4372081" y="2219832"/>
                <a:ext cx="617545" cy="251746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Arc 37"/>
            <p:cNvSpPr/>
            <p:nvPr/>
          </p:nvSpPr>
          <p:spPr>
            <a:xfrm rot="7389727">
              <a:off x="3604393" y="1228968"/>
              <a:ext cx="605638" cy="703999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13059" y="2012037"/>
            <a:ext cx="262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4499" y="2813665"/>
            <a:ext cx="3531763" cy="2964244"/>
            <a:chOff x="514499" y="2813665"/>
            <a:chExt cx="3531763" cy="2964244"/>
          </a:xfrm>
        </p:grpSpPr>
        <p:sp>
          <p:nvSpPr>
            <p:cNvPr id="18" name="Rectangle 17"/>
            <p:cNvSpPr/>
            <p:nvPr/>
          </p:nvSpPr>
          <p:spPr>
            <a:xfrm>
              <a:off x="1078331" y="4735456"/>
              <a:ext cx="366336" cy="36291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14499" y="2813665"/>
              <a:ext cx="3531763" cy="2964244"/>
              <a:chOff x="514499" y="2813665"/>
              <a:chExt cx="3531763" cy="296424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808599" y="2813665"/>
                <a:ext cx="2882685" cy="2331801"/>
                <a:chOff x="808599" y="2813665"/>
                <a:chExt cx="2882685" cy="2331801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 flipH="1">
                  <a:off x="1057399" y="3336012"/>
                  <a:ext cx="45459" cy="180945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1042938" y="5042876"/>
                  <a:ext cx="2648346" cy="7805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" name="Group 3"/>
                <p:cNvGrpSpPr/>
                <p:nvPr/>
              </p:nvGrpSpPr>
              <p:grpSpPr>
                <a:xfrm>
                  <a:off x="808599" y="2813665"/>
                  <a:ext cx="2882685" cy="2228613"/>
                  <a:chOff x="838393" y="2805193"/>
                  <a:chExt cx="2882685" cy="2228613"/>
                </a:xfrm>
              </p:grpSpPr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1132654" y="3327540"/>
                    <a:ext cx="2588424" cy="1706266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838393" y="2805193"/>
                    <a:ext cx="40147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A</a:t>
                    </a:r>
                    <a:endPara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sp>
            <p:nvSpPr>
              <p:cNvPr id="47" name="TextBox 46"/>
              <p:cNvSpPr txBox="1"/>
              <p:nvPr/>
            </p:nvSpPr>
            <p:spPr>
              <a:xfrm>
                <a:off x="514499" y="4704213"/>
                <a:ext cx="3387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644790" y="4657967"/>
                <a:ext cx="401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21428348">
                <a:off x="1043890" y="5131578"/>
                <a:ext cx="26625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38937" y="4418741"/>
                <a:ext cx="72932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ABC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ত্রিভুজে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ABC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সমকোণ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অপর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কোণ</m:t>
                    </m:r>
                  </m:oMath>
                </a14:m>
                <a:endParaRPr lang="en-US" sz="36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দুইটি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ACB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BAC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প্রত্যেকে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সুক্ষ্মকোণ।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937" y="4418741"/>
                <a:ext cx="729328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2506" t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5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880"/>
          <a:stretch/>
        </p:blipFill>
        <p:spPr>
          <a:xfrm>
            <a:off x="1" y="0"/>
            <a:ext cx="12213770" cy="6858000"/>
          </a:xfrm>
          <a:prstGeom prst="rect">
            <a:avLst/>
          </a:prstGeom>
          <a:solidFill>
            <a:schemeClr val="accent1"/>
          </a:solidFill>
          <a:ln w="127000" cap="flat" cmpd="tri">
            <a:solidFill>
              <a:srgbClr val="FFFF00"/>
            </a:solidFill>
            <a:prstDash val="solid"/>
            <a:beve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</p:spPr>
      </p:pic>
      <p:sp>
        <p:nvSpPr>
          <p:cNvPr id="3" name="TextBox 2"/>
          <p:cNvSpPr txBox="1"/>
          <p:nvPr/>
        </p:nvSpPr>
        <p:spPr>
          <a:xfrm rot="21422523">
            <a:off x="2437505" y="3084905"/>
            <a:ext cx="2526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স্থূলকোণী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35432" y="836909"/>
            <a:ext cx="4912961" cy="2720248"/>
            <a:chOff x="602840" y="411343"/>
            <a:chExt cx="6634868" cy="313633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29899" y="987724"/>
              <a:ext cx="1751308" cy="20654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681207" y="2925013"/>
              <a:ext cx="4138049" cy="11265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29899" y="985141"/>
              <a:ext cx="5873857" cy="19440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 rot="21102381">
              <a:off x="1816273" y="2636017"/>
              <a:ext cx="1291015" cy="911659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2840" y="411343"/>
              <a:ext cx="449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88258" y="2565606"/>
              <a:ext cx="449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25627" y="2738457"/>
              <a:ext cx="449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77502" y="4140862"/>
                <a:ext cx="94617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 ACB 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ABC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স্থূলকোণ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অপর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কোণ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দুইটি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b="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ACB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CAB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প্রত্যেকে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সূক্ষ্মকোণ।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502" y="4140862"/>
                <a:ext cx="9461716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997" t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46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880"/>
          <a:stretch/>
        </p:blipFill>
        <p:spPr>
          <a:xfrm>
            <a:off x="1" y="0"/>
            <a:ext cx="12213770" cy="6858000"/>
          </a:xfrm>
          <a:prstGeom prst="rect">
            <a:avLst/>
          </a:prstGeom>
          <a:solidFill>
            <a:schemeClr val="accent1"/>
          </a:solidFill>
          <a:ln w="127000" cap="flat" cmpd="tri">
            <a:solidFill>
              <a:srgbClr val="FFFF00"/>
            </a:solidFill>
            <a:prstDash val="solid"/>
            <a:beve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</p:spPr>
      </p:pic>
      <p:sp>
        <p:nvSpPr>
          <p:cNvPr id="3" name="TextBox 2"/>
          <p:cNvSpPr txBox="1"/>
          <p:nvPr/>
        </p:nvSpPr>
        <p:spPr>
          <a:xfrm>
            <a:off x="4559927" y="442756"/>
            <a:ext cx="309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1" y="1377296"/>
            <a:ext cx="5120639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4220" y="5697904"/>
            <a:ext cx="521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1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0"/>
            <a:ext cx="12213770" cy="6858000"/>
            <a:chOff x="1" y="0"/>
            <a:chExt cx="1221377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" r="880"/>
            <a:stretch/>
          </p:blipFill>
          <p:spPr>
            <a:xfrm>
              <a:off x="1" y="0"/>
              <a:ext cx="12213770" cy="6858000"/>
            </a:xfrm>
            <a:prstGeom prst="rect">
              <a:avLst/>
            </a:prstGeom>
            <a:solidFill>
              <a:schemeClr val="accent1"/>
            </a:solidFill>
            <a:ln w="127000" cap="flat" cmpd="tri">
              <a:solidFill>
                <a:srgbClr val="FFFF00"/>
              </a:solidFill>
              <a:prstDash val="solid"/>
              <a:bevel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flat" dir="t"/>
            </a:scene3d>
          </p:spPr>
        </p:pic>
        <p:grpSp>
          <p:nvGrpSpPr>
            <p:cNvPr id="16" name="Group 15"/>
            <p:cNvGrpSpPr/>
            <p:nvPr/>
          </p:nvGrpSpPr>
          <p:grpSpPr>
            <a:xfrm>
              <a:off x="5542144" y="1434994"/>
              <a:ext cx="5754455" cy="2585403"/>
              <a:chOff x="651482" y="1356825"/>
              <a:chExt cx="7324805" cy="341665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51482" y="1356825"/>
                <a:ext cx="7324805" cy="3416655"/>
                <a:chOff x="609918" y="4186397"/>
                <a:chExt cx="5147466" cy="2412336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1066620" y="5939973"/>
                  <a:ext cx="4433122" cy="2057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" name="Group 5"/>
                <p:cNvGrpSpPr/>
                <p:nvPr/>
              </p:nvGrpSpPr>
              <p:grpSpPr>
                <a:xfrm>
                  <a:off x="609918" y="4186397"/>
                  <a:ext cx="5147466" cy="2412336"/>
                  <a:chOff x="609918" y="4186397"/>
                  <a:chExt cx="5147466" cy="2412336"/>
                </a:xfrm>
              </p:grpSpPr>
              <p:cxnSp>
                <p:nvCxnSpPr>
                  <p:cNvPr id="7" name="Straight Connector 6"/>
                  <p:cNvCxnSpPr/>
                  <p:nvPr/>
                </p:nvCxnSpPr>
                <p:spPr>
                  <a:xfrm flipV="1">
                    <a:off x="1082118" y="4746322"/>
                    <a:ext cx="829419" cy="118953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1896039" y="4742201"/>
                    <a:ext cx="1824452" cy="1199974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609918" y="5554536"/>
                    <a:ext cx="496167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 smtClean="0">
                        <a:solidFill>
                          <a:prstClr val="black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B</a:t>
                    </a:r>
                    <a:endParaRPr lang="en-US" dirty="0"/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486300" y="5952402"/>
                    <a:ext cx="496167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 smtClean="0">
                        <a:solidFill>
                          <a:prstClr val="black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C</a:t>
                    </a:r>
                    <a:endParaRPr lang="en-US" dirty="0"/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698609" y="4262995"/>
                    <a:ext cx="496167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>
                        <a:solidFill>
                          <a:prstClr val="black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A</a:t>
                    </a:r>
                    <a:endParaRPr lang="en-US" dirty="0"/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319836" y="4186397"/>
                    <a:ext cx="496167" cy="4563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 smtClean="0">
                        <a:solidFill>
                          <a:prstClr val="black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E</a:t>
                    </a:r>
                    <a:endParaRPr lang="en-US" dirty="0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261217" y="5952402"/>
                    <a:ext cx="496167" cy="4563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 smtClean="0">
                        <a:solidFill>
                          <a:prstClr val="black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D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14" name="Straight Connector 13"/>
              <p:cNvCxnSpPr/>
              <p:nvPr/>
            </p:nvCxnSpPr>
            <p:spPr>
              <a:xfrm flipV="1">
                <a:off x="5054436" y="2147281"/>
                <a:ext cx="1177629" cy="168476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Arc 26"/>
            <p:cNvSpPr/>
            <p:nvPr/>
          </p:nvSpPr>
          <p:spPr>
            <a:xfrm rot="438714">
              <a:off x="6099760" y="2929179"/>
              <a:ext cx="440437" cy="685850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7487324">
              <a:off x="6710267" y="1705104"/>
              <a:ext cx="553712" cy="684397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 rot="13356672">
              <a:off x="8347019" y="2727696"/>
              <a:ext cx="440437" cy="685850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438714">
              <a:off x="9044438" y="2944675"/>
              <a:ext cx="440437" cy="685850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 rot="18529653">
              <a:off x="8090169" y="2520822"/>
              <a:ext cx="1616031" cy="1625168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1483" y="629890"/>
            <a:ext cx="10910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30592" y="1439597"/>
            <a:ext cx="4115833" cy="2220115"/>
            <a:chOff x="609918" y="4262995"/>
            <a:chExt cx="3525367" cy="1963687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1066620" y="5935851"/>
              <a:ext cx="2637475" cy="412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609918" y="4262995"/>
              <a:ext cx="3525367" cy="1963687"/>
              <a:chOff x="609918" y="4262995"/>
              <a:chExt cx="3525367" cy="1963687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1082118" y="4746322"/>
                <a:ext cx="829419" cy="11895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896039" y="4742201"/>
                <a:ext cx="1808056" cy="119231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609918" y="5554536"/>
                <a:ext cx="4961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639118" y="5580351"/>
                <a:ext cx="4961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639836" y="4262995"/>
                <a:ext cx="4961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dirty="0"/>
              </a:p>
            </p:txBody>
          </p:sp>
        </p:grpSp>
      </p:grpSp>
      <p:sp>
        <p:nvSpPr>
          <p:cNvPr id="28" name="Arc 27"/>
          <p:cNvSpPr/>
          <p:nvPr/>
        </p:nvSpPr>
        <p:spPr>
          <a:xfrm rot="6794133">
            <a:off x="2023707" y="1689320"/>
            <a:ext cx="440437" cy="68585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3356672">
            <a:off x="3775018" y="2758692"/>
            <a:ext cx="440437" cy="68585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438714">
            <a:off x="1388275" y="2929179"/>
            <a:ext cx="440437" cy="68585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1959" y="4014540"/>
                <a:ext cx="114222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একটি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𝐵𝐴𝐶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59" y="4014540"/>
                <a:ext cx="11422252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334" t="-12632" r="-1121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4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880"/>
          <a:stretch/>
        </p:blipFill>
        <p:spPr>
          <a:xfrm>
            <a:off x="1" y="0"/>
            <a:ext cx="12213770" cy="6858000"/>
          </a:xfrm>
          <a:prstGeom prst="rect">
            <a:avLst/>
          </a:prstGeom>
          <a:solidFill>
            <a:schemeClr val="accent1"/>
          </a:solidFill>
          <a:ln w="127000" cap="flat" cmpd="tri">
            <a:solidFill>
              <a:srgbClr val="FFFF00"/>
            </a:solidFill>
            <a:prstDash val="solid"/>
            <a:beve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3510" y="2117731"/>
                <a:ext cx="1140675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বিন্দু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দিয়ে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𝐶𝐸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আঁকি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যাতে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𝐴𝐵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∥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𝐶𝐸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হয়।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এবার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𝐸𝐶𝐷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অনুরূপ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কোণ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বলে</m:t>
                          </m:r>
                        </m:e>
                      </m:d>
                    </m:oMath>
                  </m:oMathPara>
                </a14:m>
                <a:endParaRPr lang="en-US" sz="32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𝐵𝐴𝐶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𝐴𝐶𝐸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একান্তর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কোণ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বলে</m:t>
                        </m:r>
                      </m:e>
                    </m:d>
                  </m:oMath>
                </a14:m>
                <a:endParaRPr lang="en-US" sz="32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𝐵𝐴𝐶</m:t>
                    </m:r>
                  </m:oMath>
                </a14:m>
                <a:r>
                  <a:rPr lang="en-US" sz="3200" b="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𝐸𝐶𝐷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𝐴𝐶𝐸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𝐴𝐶𝐷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𝐵𝐴𝐶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𝐴𝐶𝐷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দুই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সমকোণ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প্রমানিত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2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10" y="2117731"/>
                <a:ext cx="11406752" cy="2554545"/>
              </a:xfrm>
              <a:prstGeom prst="rect">
                <a:avLst/>
              </a:prstGeom>
              <a:blipFill rotWithShape="0">
                <a:blip r:embed="rId3"/>
                <a:stretch>
                  <a:fillRect l="-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08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880"/>
          <a:stretch/>
        </p:blipFill>
        <p:spPr>
          <a:xfrm>
            <a:off x="1" y="0"/>
            <a:ext cx="12213770" cy="6858000"/>
          </a:xfrm>
          <a:prstGeom prst="rect">
            <a:avLst/>
          </a:prstGeom>
          <a:solidFill>
            <a:schemeClr val="accent1"/>
          </a:solidFill>
          <a:ln w="127000" cap="flat" cmpd="tri">
            <a:solidFill>
              <a:srgbClr val="FFFF00"/>
            </a:solidFill>
            <a:prstDash val="solid"/>
            <a:beve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</p:spPr>
      </p:pic>
      <p:sp>
        <p:nvSpPr>
          <p:cNvPr id="3" name="TextBox 2"/>
          <p:cNvSpPr txBox="1"/>
          <p:nvPr/>
        </p:nvSpPr>
        <p:spPr>
          <a:xfrm>
            <a:off x="4970217" y="372294"/>
            <a:ext cx="2877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69" y="1097919"/>
            <a:ext cx="5769031" cy="4321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001" y="5434622"/>
            <a:ext cx="11251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যে,ত্রিভুজের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880"/>
          <a:stretch/>
        </p:blipFill>
        <p:spPr>
          <a:xfrm>
            <a:off x="1" y="0"/>
            <a:ext cx="12213770" cy="6858000"/>
          </a:xfrm>
          <a:prstGeom prst="rect">
            <a:avLst/>
          </a:prstGeom>
          <a:solidFill>
            <a:schemeClr val="accent1"/>
          </a:solidFill>
          <a:ln w="127000" cap="flat" cmpd="tri">
            <a:solidFill>
              <a:srgbClr val="FFFF00"/>
            </a:solidFill>
            <a:prstDash val="solid"/>
            <a:beve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</p:spPr>
      </p:pic>
      <p:sp>
        <p:nvSpPr>
          <p:cNvPr id="3" name="TextBox 2"/>
          <p:cNvSpPr txBox="1"/>
          <p:nvPr/>
        </p:nvSpPr>
        <p:spPr>
          <a:xfrm>
            <a:off x="5092241" y="394211"/>
            <a:ext cx="2065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73" y="1945944"/>
            <a:ext cx="6435633" cy="4361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756" y="1155715"/>
            <a:ext cx="9128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9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880"/>
          <a:stretch/>
        </p:blipFill>
        <p:spPr>
          <a:xfrm>
            <a:off x="1" y="0"/>
            <a:ext cx="12213770" cy="6858000"/>
          </a:xfrm>
          <a:prstGeom prst="rect">
            <a:avLst/>
          </a:prstGeom>
          <a:solidFill>
            <a:schemeClr val="accent1"/>
          </a:solidFill>
          <a:ln w="127000" cap="flat" cmpd="tri">
            <a:solidFill>
              <a:srgbClr val="FFFF00"/>
            </a:solidFill>
            <a:prstDash val="solid"/>
            <a:beve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</p:spPr>
      </p:pic>
      <p:sp>
        <p:nvSpPr>
          <p:cNvPr id="3" name="TextBox 2"/>
          <p:cNvSpPr txBox="1"/>
          <p:nvPr/>
        </p:nvSpPr>
        <p:spPr>
          <a:xfrm>
            <a:off x="4919552" y="523087"/>
            <a:ext cx="3143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91" y="1304680"/>
            <a:ext cx="8652672" cy="4507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465" y="5796364"/>
            <a:ext cx="1153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7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880"/>
          <a:stretch/>
        </p:blipFill>
        <p:spPr>
          <a:xfrm>
            <a:off x="0" y="0"/>
            <a:ext cx="12213770" cy="6858000"/>
          </a:xfrm>
          <a:prstGeom prst="rect">
            <a:avLst/>
          </a:prstGeom>
          <a:solidFill>
            <a:schemeClr val="accent1"/>
          </a:solidFill>
          <a:ln w="127000" cap="flat" cmpd="tri">
            <a:solidFill>
              <a:srgbClr val="FFFF00"/>
            </a:solidFill>
            <a:prstDash val="solid"/>
            <a:beve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</p:spPr>
      </p:pic>
      <p:sp>
        <p:nvSpPr>
          <p:cNvPr id="3" name="TextBox 2"/>
          <p:cNvSpPr txBox="1"/>
          <p:nvPr/>
        </p:nvSpPr>
        <p:spPr>
          <a:xfrm>
            <a:off x="898905" y="2263292"/>
            <a:ext cx="55638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বেতদিঘী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ফুলবাড়ী,দিনাজপুর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নং-০১৭১৮৮৯৯৪৭৮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 mizanurrahmanbd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88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31" y="557556"/>
            <a:ext cx="1560576" cy="1689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877" r="2500" b="2654"/>
          <a:stretch/>
        </p:blipFill>
        <p:spPr>
          <a:xfrm>
            <a:off x="8539563" y="526561"/>
            <a:ext cx="1452525" cy="172070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069383" y="510531"/>
            <a:ext cx="10089397" cy="31528"/>
          </a:xfrm>
          <a:prstGeom prst="line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89882" y="2263292"/>
            <a:ext cx="46508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পিরিয়ডঃ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০৫/০৬/২০২০খ্রি.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648773" y="573054"/>
            <a:ext cx="0" cy="564527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91213" y="976396"/>
            <a:ext cx="0" cy="4912963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98593" y="976396"/>
            <a:ext cx="0" cy="4912963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723">
            <a:off x="570730" y="401849"/>
            <a:ext cx="1354687" cy="18702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7524" flipH="1">
            <a:off x="10339433" y="417422"/>
            <a:ext cx="1406795" cy="16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880"/>
          <a:stretch/>
        </p:blipFill>
        <p:spPr>
          <a:xfrm>
            <a:off x="1" y="0"/>
            <a:ext cx="12213770" cy="6858000"/>
          </a:xfrm>
          <a:prstGeom prst="rect">
            <a:avLst/>
          </a:prstGeom>
          <a:solidFill>
            <a:schemeClr val="accent1"/>
          </a:solidFill>
          <a:ln w="127000" cap="flat" cmpd="tri">
            <a:solidFill>
              <a:srgbClr val="FFFF00"/>
            </a:solidFill>
            <a:prstDash val="solid"/>
            <a:beve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</p:spPr>
      </p:pic>
      <p:sp>
        <p:nvSpPr>
          <p:cNvPr id="3" name="TextBox 2"/>
          <p:cNvSpPr txBox="1"/>
          <p:nvPr/>
        </p:nvSpPr>
        <p:spPr>
          <a:xfrm>
            <a:off x="9934601" y="5632395"/>
            <a:ext cx="1922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20" y="596129"/>
            <a:ext cx="7168522" cy="580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7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880"/>
          <a:stretch/>
        </p:blipFill>
        <p:spPr>
          <a:xfrm>
            <a:off x="15499" y="0"/>
            <a:ext cx="12213770" cy="6858000"/>
          </a:xfrm>
          <a:prstGeom prst="rect">
            <a:avLst/>
          </a:prstGeom>
          <a:solidFill>
            <a:schemeClr val="accent1"/>
          </a:solidFill>
          <a:ln w="127000" cap="flat" cmpd="tri">
            <a:solidFill>
              <a:srgbClr val="FFFF00"/>
            </a:solidFill>
            <a:prstDash val="solid"/>
            <a:beve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</p:spPr>
      </p:pic>
      <p:sp>
        <p:nvSpPr>
          <p:cNvPr id="3" name="TextBox 2"/>
          <p:cNvSpPr txBox="1"/>
          <p:nvPr/>
        </p:nvSpPr>
        <p:spPr>
          <a:xfrm>
            <a:off x="316523" y="327975"/>
            <a:ext cx="11517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বলত,তোমার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69" y="1761534"/>
            <a:ext cx="5438940" cy="4351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61" y="1761534"/>
            <a:ext cx="3480921" cy="435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r="720"/>
          <a:stretch/>
        </p:blipFill>
        <p:spPr>
          <a:xfrm>
            <a:off x="0" y="0"/>
            <a:ext cx="12192000" cy="6865745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3" name="TextBox 42"/>
          <p:cNvSpPr txBox="1"/>
          <p:nvPr/>
        </p:nvSpPr>
        <p:spPr>
          <a:xfrm>
            <a:off x="3122726" y="5631053"/>
            <a:ext cx="3160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183" y="3378630"/>
            <a:ext cx="2712204" cy="3130063"/>
          </a:xfrm>
          <a:prstGeom prst="snip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53930" y="340967"/>
            <a:ext cx="3518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82" y="1605264"/>
            <a:ext cx="4835088" cy="3868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29" y="1605263"/>
            <a:ext cx="3094455" cy="386807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6168325" y="2526224"/>
            <a:ext cx="1332855" cy="18752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00749" y="2526224"/>
            <a:ext cx="705317" cy="20249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21831" y="4417018"/>
            <a:ext cx="2103751" cy="1496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476694" y="2526224"/>
            <a:ext cx="1103433" cy="7129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4564629" y="2526224"/>
            <a:ext cx="960143" cy="5114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496210" y="3068664"/>
            <a:ext cx="2059558" cy="1704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7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880"/>
          <a:stretch/>
        </p:blipFill>
        <p:spPr>
          <a:xfrm>
            <a:off x="1" y="0"/>
            <a:ext cx="12213770" cy="6858000"/>
          </a:xfrm>
          <a:prstGeom prst="rect">
            <a:avLst/>
          </a:prstGeom>
          <a:solidFill>
            <a:schemeClr val="accent1"/>
          </a:solidFill>
          <a:ln w="127000" cap="flat" cmpd="tri">
            <a:solidFill>
              <a:srgbClr val="FFFF00"/>
            </a:solidFill>
            <a:prstDash val="solid"/>
            <a:beve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</p:spPr>
      </p:pic>
      <p:sp>
        <p:nvSpPr>
          <p:cNvPr id="3" name="TextBox 2"/>
          <p:cNvSpPr txBox="1"/>
          <p:nvPr/>
        </p:nvSpPr>
        <p:spPr>
          <a:xfrm>
            <a:off x="5169875" y="2945284"/>
            <a:ext cx="1600200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880"/>
          <a:stretch/>
        </p:blipFill>
        <p:spPr>
          <a:xfrm>
            <a:off x="13400" y="0"/>
            <a:ext cx="12213770" cy="6858000"/>
          </a:xfrm>
          <a:prstGeom prst="rect">
            <a:avLst/>
          </a:prstGeom>
          <a:solidFill>
            <a:schemeClr val="accent1"/>
          </a:solidFill>
          <a:ln w="127000" cap="flat" cmpd="tri">
            <a:solidFill>
              <a:srgbClr val="FFFF00"/>
            </a:solidFill>
            <a:prstDash val="solid"/>
            <a:beve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351692" y="1828800"/>
          <a:ext cx="11430000" cy="467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27815" y="281355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2052" y="1136489"/>
            <a:ext cx="5011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880"/>
          <a:stretch/>
        </p:blipFill>
        <p:spPr>
          <a:xfrm>
            <a:off x="1" y="0"/>
            <a:ext cx="12213770" cy="6858000"/>
          </a:xfrm>
          <a:prstGeom prst="rect">
            <a:avLst/>
          </a:prstGeom>
          <a:solidFill>
            <a:schemeClr val="accent1"/>
          </a:solidFill>
          <a:ln w="127000" cap="flat" cmpd="tri">
            <a:solidFill>
              <a:srgbClr val="FFFF00"/>
            </a:solidFill>
            <a:prstDash val="solid"/>
            <a:beve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</p:spPr>
      </p:pic>
      <p:sp>
        <p:nvSpPr>
          <p:cNvPr id="3" name="TextBox 2"/>
          <p:cNvSpPr txBox="1"/>
          <p:nvPr/>
        </p:nvSpPr>
        <p:spPr>
          <a:xfrm>
            <a:off x="2626595" y="715896"/>
            <a:ext cx="7160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402161"/>
              </p:ext>
            </p:extLst>
          </p:nvPr>
        </p:nvGraphicFramePr>
        <p:xfrm>
          <a:off x="7050322" y="1925011"/>
          <a:ext cx="4055485" cy="3421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0322" y="1925011"/>
                        <a:ext cx="4055485" cy="3421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6" y="1878675"/>
            <a:ext cx="5885958" cy="34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8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880"/>
          <a:stretch/>
        </p:blipFill>
        <p:spPr>
          <a:xfrm>
            <a:off x="1" y="0"/>
            <a:ext cx="12213770" cy="6858000"/>
          </a:xfrm>
          <a:prstGeom prst="rect">
            <a:avLst/>
          </a:prstGeom>
          <a:solidFill>
            <a:schemeClr val="accent1"/>
          </a:solidFill>
          <a:ln w="127000" cap="flat" cmpd="tri">
            <a:solidFill>
              <a:srgbClr val="FFFF00"/>
            </a:solidFill>
            <a:prstDash val="solid"/>
            <a:beve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</p:spPr>
      </p:pic>
      <p:sp>
        <p:nvSpPr>
          <p:cNvPr id="3" name="TextBox 2"/>
          <p:cNvSpPr txBox="1"/>
          <p:nvPr/>
        </p:nvSpPr>
        <p:spPr>
          <a:xfrm>
            <a:off x="3827348" y="530550"/>
            <a:ext cx="4991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7441701" y="2606176"/>
          <a:ext cx="3564346" cy="3007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41701" y="2606176"/>
                        <a:ext cx="3564346" cy="3007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4438" y="1641599"/>
            <a:ext cx="10104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বাহুভেদে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56" y="2598759"/>
            <a:ext cx="5383634" cy="30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880"/>
          <a:stretch/>
        </p:blipFill>
        <p:spPr>
          <a:xfrm>
            <a:off x="1" y="0"/>
            <a:ext cx="12213770" cy="6858000"/>
          </a:xfrm>
          <a:prstGeom prst="rect">
            <a:avLst/>
          </a:prstGeom>
          <a:solidFill>
            <a:schemeClr val="accent1"/>
          </a:solidFill>
          <a:ln w="127000" cap="flat" cmpd="tri">
            <a:solidFill>
              <a:srgbClr val="FFFF00"/>
            </a:solidFill>
            <a:prstDash val="solid"/>
            <a:beve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</p:spPr>
      </p:pic>
      <p:sp>
        <p:nvSpPr>
          <p:cNvPr id="4" name="TextBox 3"/>
          <p:cNvSpPr txBox="1"/>
          <p:nvPr/>
        </p:nvSpPr>
        <p:spPr>
          <a:xfrm>
            <a:off x="1000471" y="789193"/>
            <a:ext cx="10212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কোণভেদে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7163961" y="2061560"/>
          <a:ext cx="4216709" cy="3557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3961" y="2061560"/>
                        <a:ext cx="4216709" cy="3557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9" y="2044931"/>
            <a:ext cx="6353298" cy="35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354</Words>
  <Application>Microsoft Office PowerPoint</Application>
  <PresentationFormat>Widescreen</PresentationFormat>
  <Paragraphs>86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Mizanur Rahman</cp:lastModifiedBy>
  <cp:revision>34</cp:revision>
  <dcterms:created xsi:type="dcterms:W3CDTF">2020-06-05T05:47:26Z</dcterms:created>
  <dcterms:modified xsi:type="dcterms:W3CDTF">2020-06-05T12:30:45Z</dcterms:modified>
</cp:coreProperties>
</file>