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2.jpg" ContentType="image/png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</p:sldMasterIdLst>
  <p:sldIdLst>
    <p:sldId id="296" r:id="rId2"/>
    <p:sldId id="282" r:id="rId3"/>
    <p:sldId id="314" r:id="rId4"/>
    <p:sldId id="315" r:id="rId5"/>
    <p:sldId id="295" r:id="rId6"/>
    <p:sldId id="293" r:id="rId7"/>
    <p:sldId id="297" r:id="rId8"/>
    <p:sldId id="307" r:id="rId9"/>
    <p:sldId id="294" r:id="rId10"/>
    <p:sldId id="311" r:id="rId11"/>
    <p:sldId id="288" r:id="rId12"/>
    <p:sldId id="306" r:id="rId13"/>
    <p:sldId id="304" r:id="rId14"/>
    <p:sldId id="305" r:id="rId15"/>
    <p:sldId id="308" r:id="rId16"/>
    <p:sldId id="309" r:id="rId17"/>
    <p:sldId id="313" r:id="rId18"/>
    <p:sldId id="310" r:id="rId19"/>
    <p:sldId id="301" r:id="rId20"/>
    <p:sldId id="289" r:id="rId21"/>
    <p:sldId id="302" r:id="rId22"/>
    <p:sldId id="291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12D"/>
    <a:srgbClr val="FC2222"/>
    <a:srgbClr val="A80895"/>
    <a:srgbClr val="99FF33"/>
    <a:srgbClr val="66FF66"/>
    <a:srgbClr val="003300"/>
    <a:srgbClr val="0AA6A6"/>
    <a:srgbClr val="A4A40C"/>
    <a:srgbClr val="A500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93652-F365-4B59-AD1E-1C4A50122DB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144125-30D9-4A7C-8720-2D8DB779BFF9}">
      <dgm:prSet phldrT="[Text]" custT="1"/>
      <dgm:spPr>
        <a:solidFill>
          <a:srgbClr val="99FF33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Helen Keller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CA967-AEA6-4D97-9F1C-4DD33F165E62}" type="parTrans" cxnId="{90BCAB4B-1210-4FAF-82CD-223A726670BB}">
      <dgm:prSet/>
      <dgm:spPr/>
      <dgm:t>
        <a:bodyPr/>
        <a:lstStyle/>
        <a:p>
          <a:endParaRPr lang="en-US"/>
        </a:p>
      </dgm:t>
    </dgm:pt>
    <dgm:pt modelId="{9493F2FB-78E5-4443-9489-D520BD13DFD6}" type="sibTrans" cxnId="{90BCAB4B-1210-4FAF-82CD-223A726670BB}">
      <dgm:prSet/>
      <dgm:spPr/>
      <dgm:t>
        <a:bodyPr/>
        <a:lstStyle/>
        <a:p>
          <a:endParaRPr lang="en-US"/>
        </a:p>
      </dgm:t>
    </dgm:pt>
    <dgm:pt modelId="{5839E60F-9403-4255-86F3-1B9A56CEABB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Born</a:t>
          </a:r>
        </a:p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1880</a:t>
          </a:r>
        </a:p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Tuscumbia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9AE1B-F82F-47AA-996B-0BFEF8F8A79A}" type="parTrans" cxnId="{2D0E8EAC-1D25-463B-B893-6E61BBB5DB8B}">
      <dgm:prSet/>
      <dgm:spPr>
        <a:solidFill>
          <a:srgbClr val="66FF66"/>
        </a:solidFill>
      </dgm:spPr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B99F2-73AA-417A-969D-9FE08164233C}" type="sibTrans" cxnId="{2D0E8EAC-1D25-463B-B893-6E61BBB5DB8B}">
      <dgm:prSet/>
      <dgm:spPr/>
      <dgm:t>
        <a:bodyPr/>
        <a:lstStyle/>
        <a:p>
          <a:endParaRPr lang="en-US"/>
        </a:p>
      </dgm:t>
    </dgm:pt>
    <dgm:pt modelId="{3353D678-1EB5-4121-B168-1BFE2C0DB9B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became disabled in 1882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A549E-2F81-47D8-A92A-5AAFC2C95B07}" type="parTrans" cxnId="{AF85BF9E-7621-4DA7-84B1-6AAC0437CE72}">
      <dgm:prSet/>
      <dgm:spPr>
        <a:solidFill>
          <a:srgbClr val="66FF66"/>
        </a:solidFill>
      </dgm:spPr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9240B-406E-4F8C-9A30-A54FCE1DC5E9}" type="sibTrans" cxnId="{AF85BF9E-7621-4DA7-84B1-6AAC0437CE72}">
      <dgm:prSet/>
      <dgm:spPr/>
      <dgm:t>
        <a:bodyPr/>
        <a:lstStyle/>
        <a:p>
          <a:endParaRPr lang="en-US"/>
        </a:p>
      </dgm:t>
    </dgm:pt>
    <dgm:pt modelId="{CA61D27C-7DA9-498E-A044-480C04383CF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had a high fever in 1882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04D20-F9E9-48F2-873B-D57774E4BCC1}" type="parTrans" cxnId="{42DA900F-3B43-4052-894A-B90D248C3443}">
      <dgm:prSet/>
      <dgm:spPr>
        <a:solidFill>
          <a:srgbClr val="66FF66"/>
        </a:solidFill>
      </dgm:spPr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794E7-B9DF-49FC-AE8C-37A8B4014E02}" type="sibTrans" cxnId="{42DA900F-3B43-4052-894A-B90D248C3443}">
      <dgm:prSet/>
      <dgm:spPr/>
      <dgm:t>
        <a:bodyPr/>
        <a:lstStyle/>
        <a:p>
          <a:endParaRPr lang="en-US"/>
        </a:p>
      </dgm:t>
    </dgm:pt>
    <dgm:pt modelId="{FE4FEC14-4D0A-43FE-B917-2904DC3A04A9}" type="pres">
      <dgm:prSet presAssocID="{64E93652-F365-4B59-AD1E-1C4A50122D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2A091B5-1204-4879-85ED-291A404CD6E9}" type="pres">
      <dgm:prSet presAssocID="{E2144125-30D9-4A7C-8720-2D8DB779BFF9}" presName="singleCycle" presStyleCnt="0"/>
      <dgm:spPr/>
    </dgm:pt>
    <dgm:pt modelId="{3466ACC5-3EE6-41E7-987A-5A90F4F2F8D1}" type="pres">
      <dgm:prSet presAssocID="{E2144125-30D9-4A7C-8720-2D8DB779BFF9}" presName="singleCenter" presStyleLbl="node1" presStyleIdx="0" presStyleCnt="4" custScaleY="12723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B840391-B84D-497E-B889-6BF7458F004A}" type="pres">
      <dgm:prSet presAssocID="{46C9AE1B-F82F-47AA-996B-0BFEF8F8A79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BB9F3669-4E4F-43BF-94E2-97725541F455}" type="pres">
      <dgm:prSet presAssocID="{5839E60F-9403-4255-86F3-1B9A56CEABB0}" presName="text0" presStyleLbl="node1" presStyleIdx="1" presStyleCnt="4" custScaleX="210325" custScaleY="122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12F22-5F4C-4072-8BB8-0E207FC241C3}" type="pres">
      <dgm:prSet presAssocID="{C9BA549E-2F81-47D8-A92A-5AAFC2C95B0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344D12D-43D0-4F69-AF90-5FC395CE076C}" type="pres">
      <dgm:prSet presAssocID="{3353D678-1EB5-4121-B168-1BFE2C0DB9BC}" presName="text0" presStyleLbl="node1" presStyleIdx="2" presStyleCnt="4" custScaleX="195864" custScaleY="12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5F88C-05D1-441D-B974-F5C5C376AB30}" type="pres">
      <dgm:prSet presAssocID="{24C04D20-F9E9-48F2-873B-D57774E4BCC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8F5EDBF-E886-429A-A5FD-73187CD5EFAA}" type="pres">
      <dgm:prSet presAssocID="{CA61D27C-7DA9-498E-A044-480C04383CF6}" presName="text0" presStyleLbl="node1" presStyleIdx="3" presStyleCnt="4" custScaleX="189036" custScaleY="119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6D68BA-F7CA-4D69-B88E-2D87FA709A3B}" type="presOf" srcId="{E2144125-30D9-4A7C-8720-2D8DB779BFF9}" destId="{3466ACC5-3EE6-41E7-987A-5A90F4F2F8D1}" srcOrd="0" destOrd="0" presId="urn:microsoft.com/office/officeart/2008/layout/RadialCluster"/>
    <dgm:cxn modelId="{BA543773-A930-42AD-B091-4D7BDBC65601}" type="presOf" srcId="{5839E60F-9403-4255-86F3-1B9A56CEABB0}" destId="{BB9F3669-4E4F-43BF-94E2-97725541F455}" srcOrd="0" destOrd="0" presId="urn:microsoft.com/office/officeart/2008/layout/RadialCluster"/>
    <dgm:cxn modelId="{2D0E8EAC-1D25-463B-B893-6E61BBB5DB8B}" srcId="{E2144125-30D9-4A7C-8720-2D8DB779BFF9}" destId="{5839E60F-9403-4255-86F3-1B9A56CEABB0}" srcOrd="0" destOrd="0" parTransId="{46C9AE1B-F82F-47AA-996B-0BFEF8F8A79A}" sibTransId="{E10B99F2-73AA-417A-969D-9FE08164233C}"/>
    <dgm:cxn modelId="{0FEF83DA-BB6E-4704-A40C-D14D76681EC4}" type="presOf" srcId="{C9BA549E-2F81-47D8-A92A-5AAFC2C95B07}" destId="{E9612F22-5F4C-4072-8BB8-0E207FC241C3}" srcOrd="0" destOrd="0" presId="urn:microsoft.com/office/officeart/2008/layout/RadialCluster"/>
    <dgm:cxn modelId="{3CFFC079-279A-4987-96D3-CC89DA1CBCD4}" type="presOf" srcId="{CA61D27C-7DA9-498E-A044-480C04383CF6}" destId="{A8F5EDBF-E886-429A-A5FD-73187CD5EFAA}" srcOrd="0" destOrd="0" presId="urn:microsoft.com/office/officeart/2008/layout/RadialCluster"/>
    <dgm:cxn modelId="{90BCAB4B-1210-4FAF-82CD-223A726670BB}" srcId="{64E93652-F365-4B59-AD1E-1C4A50122DBB}" destId="{E2144125-30D9-4A7C-8720-2D8DB779BFF9}" srcOrd="0" destOrd="0" parTransId="{F3CCA967-AEA6-4D97-9F1C-4DD33F165E62}" sibTransId="{9493F2FB-78E5-4443-9489-D520BD13DFD6}"/>
    <dgm:cxn modelId="{AF85BF9E-7621-4DA7-84B1-6AAC0437CE72}" srcId="{E2144125-30D9-4A7C-8720-2D8DB779BFF9}" destId="{3353D678-1EB5-4121-B168-1BFE2C0DB9BC}" srcOrd="1" destOrd="0" parTransId="{C9BA549E-2F81-47D8-A92A-5AAFC2C95B07}" sibTransId="{8B39240B-406E-4F8C-9A30-A54FCE1DC5E9}"/>
    <dgm:cxn modelId="{42DA900F-3B43-4052-894A-B90D248C3443}" srcId="{E2144125-30D9-4A7C-8720-2D8DB779BFF9}" destId="{CA61D27C-7DA9-498E-A044-480C04383CF6}" srcOrd="2" destOrd="0" parTransId="{24C04D20-F9E9-48F2-873B-D57774E4BCC1}" sibTransId="{3BA794E7-B9DF-49FC-AE8C-37A8B4014E02}"/>
    <dgm:cxn modelId="{0321A9AE-9B59-4AFE-BFE6-599E531846D2}" type="presOf" srcId="{24C04D20-F9E9-48F2-873B-D57774E4BCC1}" destId="{7C85F88C-05D1-441D-B974-F5C5C376AB30}" srcOrd="0" destOrd="0" presId="urn:microsoft.com/office/officeart/2008/layout/RadialCluster"/>
    <dgm:cxn modelId="{9A53477E-5107-4467-9B43-FB6F71A1C99D}" type="presOf" srcId="{64E93652-F365-4B59-AD1E-1C4A50122DBB}" destId="{FE4FEC14-4D0A-43FE-B917-2904DC3A04A9}" srcOrd="0" destOrd="0" presId="urn:microsoft.com/office/officeart/2008/layout/RadialCluster"/>
    <dgm:cxn modelId="{B0BA45EA-D143-45F5-964F-F8E7DBC29DB6}" type="presOf" srcId="{46C9AE1B-F82F-47AA-996B-0BFEF8F8A79A}" destId="{6B840391-B84D-497E-B889-6BF7458F004A}" srcOrd="0" destOrd="0" presId="urn:microsoft.com/office/officeart/2008/layout/RadialCluster"/>
    <dgm:cxn modelId="{43BDE1DF-D52D-4811-A7B8-523DF910DDAF}" type="presOf" srcId="{3353D678-1EB5-4121-B168-1BFE2C0DB9BC}" destId="{5344D12D-43D0-4F69-AF90-5FC395CE076C}" srcOrd="0" destOrd="0" presId="urn:microsoft.com/office/officeart/2008/layout/RadialCluster"/>
    <dgm:cxn modelId="{484A48E0-A2F0-492B-A089-17E539D0B809}" type="presParOf" srcId="{FE4FEC14-4D0A-43FE-B917-2904DC3A04A9}" destId="{B2A091B5-1204-4879-85ED-291A404CD6E9}" srcOrd="0" destOrd="0" presId="urn:microsoft.com/office/officeart/2008/layout/RadialCluster"/>
    <dgm:cxn modelId="{3BAB5201-1E64-4A38-9BC7-3F5AF22DC08C}" type="presParOf" srcId="{B2A091B5-1204-4879-85ED-291A404CD6E9}" destId="{3466ACC5-3EE6-41E7-987A-5A90F4F2F8D1}" srcOrd="0" destOrd="0" presId="urn:microsoft.com/office/officeart/2008/layout/RadialCluster"/>
    <dgm:cxn modelId="{61DFC4B7-84FD-4AAD-B405-E389C1867F43}" type="presParOf" srcId="{B2A091B5-1204-4879-85ED-291A404CD6E9}" destId="{6B840391-B84D-497E-B889-6BF7458F004A}" srcOrd="1" destOrd="0" presId="urn:microsoft.com/office/officeart/2008/layout/RadialCluster"/>
    <dgm:cxn modelId="{D97C46E2-18C2-46E9-ADA7-A88D3DE7B8B1}" type="presParOf" srcId="{B2A091B5-1204-4879-85ED-291A404CD6E9}" destId="{BB9F3669-4E4F-43BF-94E2-97725541F455}" srcOrd="2" destOrd="0" presId="urn:microsoft.com/office/officeart/2008/layout/RadialCluster"/>
    <dgm:cxn modelId="{0F1CA5D9-3DB8-4B6C-864C-94F9CCF324F1}" type="presParOf" srcId="{B2A091B5-1204-4879-85ED-291A404CD6E9}" destId="{E9612F22-5F4C-4072-8BB8-0E207FC241C3}" srcOrd="3" destOrd="0" presId="urn:microsoft.com/office/officeart/2008/layout/RadialCluster"/>
    <dgm:cxn modelId="{B41AE430-C6CD-4ED2-A8E4-EDBCCBC07B35}" type="presParOf" srcId="{B2A091B5-1204-4879-85ED-291A404CD6E9}" destId="{5344D12D-43D0-4F69-AF90-5FC395CE076C}" srcOrd="4" destOrd="0" presId="urn:microsoft.com/office/officeart/2008/layout/RadialCluster"/>
    <dgm:cxn modelId="{D12A9865-B2AA-4E72-BB7E-26842B316D1C}" type="presParOf" srcId="{B2A091B5-1204-4879-85ED-291A404CD6E9}" destId="{7C85F88C-05D1-441D-B974-F5C5C376AB30}" srcOrd="5" destOrd="0" presId="urn:microsoft.com/office/officeart/2008/layout/RadialCluster"/>
    <dgm:cxn modelId="{B9C1D6BF-1DBE-4768-8C80-3EB16AB5AE5D}" type="presParOf" srcId="{B2A091B5-1204-4879-85ED-291A404CD6E9}" destId="{A8F5EDBF-E886-429A-A5FD-73187CD5EFAA}" srcOrd="6" destOrd="0" presId="urn:microsoft.com/office/officeart/2008/layout/RadialCluster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9CD5A-26F6-431D-A4A2-51F45842C06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0CA1717F-3656-4D6C-BAF1-8000F3916BD7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</a:rPr>
            <a:t>blind</a:t>
          </a:r>
          <a:endParaRPr lang="en-US" sz="4000" dirty="0">
            <a:solidFill>
              <a:schemeClr val="tx1"/>
            </a:solidFill>
          </a:endParaRPr>
        </a:p>
      </dgm:t>
    </dgm:pt>
    <dgm:pt modelId="{9CCF8925-48B3-40FC-AC84-13A69DD91274}" type="parTrans" cxnId="{798FC407-AEE5-47AC-9E71-8106A3A03E76}">
      <dgm:prSet/>
      <dgm:spPr/>
      <dgm:t>
        <a:bodyPr/>
        <a:lstStyle/>
        <a:p>
          <a:endParaRPr lang="en-US"/>
        </a:p>
      </dgm:t>
    </dgm:pt>
    <dgm:pt modelId="{9DD12A05-A86A-49C6-B0FE-4122074A1EAC}" type="sibTrans" cxnId="{798FC407-AEE5-47AC-9E71-8106A3A03E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F4BF93-86CD-44BC-AE21-B9D2BA275107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</a:rPr>
            <a:t>deaf</a:t>
          </a:r>
          <a:endParaRPr lang="en-US" sz="4000" dirty="0">
            <a:solidFill>
              <a:schemeClr val="tx1"/>
            </a:solidFill>
          </a:endParaRPr>
        </a:p>
      </dgm:t>
    </dgm:pt>
    <dgm:pt modelId="{FAEE39EF-2645-467B-9185-2ED5D6CB1FDF}" type="parTrans" cxnId="{FD30838F-2238-429C-9C29-F4F423E58DA9}">
      <dgm:prSet/>
      <dgm:spPr/>
      <dgm:t>
        <a:bodyPr/>
        <a:lstStyle/>
        <a:p>
          <a:endParaRPr lang="en-US"/>
        </a:p>
      </dgm:t>
    </dgm:pt>
    <dgm:pt modelId="{6ADDE8D8-716C-4232-936F-599453C1A6A7}" type="sibTrans" cxnId="{FD30838F-2238-429C-9C29-F4F423E58D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3A2C7D-317B-4DFF-A4F3-0DC344FF313F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</a:rPr>
            <a:t>dumb</a:t>
          </a:r>
          <a:endParaRPr lang="en-US" sz="4000" dirty="0">
            <a:solidFill>
              <a:schemeClr val="tx1"/>
            </a:solidFill>
          </a:endParaRPr>
        </a:p>
      </dgm:t>
    </dgm:pt>
    <dgm:pt modelId="{48B145F9-707D-4D82-A76A-F368A9611893}" type="parTrans" cxnId="{71C45E0E-D188-459D-8BFD-64A07603C704}">
      <dgm:prSet/>
      <dgm:spPr/>
      <dgm:t>
        <a:bodyPr/>
        <a:lstStyle/>
        <a:p>
          <a:endParaRPr lang="en-US"/>
        </a:p>
      </dgm:t>
    </dgm:pt>
    <dgm:pt modelId="{35217108-18A9-4544-A1CA-1D1837CA7938}" type="sibTrans" cxnId="{71C45E0E-D188-459D-8BFD-64A07603C704}">
      <dgm:prSet/>
      <dgm:spPr/>
      <dgm:t>
        <a:bodyPr/>
        <a:lstStyle/>
        <a:p>
          <a:endParaRPr lang="en-US"/>
        </a:p>
      </dgm:t>
    </dgm:pt>
    <dgm:pt modelId="{ACF1CB67-E072-46DD-A8AD-F560CD0B7D36}" type="pres">
      <dgm:prSet presAssocID="{13E9CD5A-26F6-431D-A4A2-51F45842C062}" presName="Name0" presStyleCnt="0">
        <dgm:presLayoutVars>
          <dgm:dir/>
          <dgm:resizeHandles val="exact"/>
        </dgm:presLayoutVars>
      </dgm:prSet>
      <dgm:spPr/>
    </dgm:pt>
    <dgm:pt modelId="{AF70BB2A-A797-49ED-88B2-D7F1346826DB}" type="pres">
      <dgm:prSet presAssocID="{0CA1717F-3656-4D6C-BAF1-8000F3916BD7}" presName="node" presStyleLbl="node1" presStyleIdx="0" presStyleCnt="3" custScaleX="21533" custScaleY="30457" custLinFactNeighborX="9167" custLinFactNeighborY="27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91DAE-2220-45CD-883E-8B256D0814C5}" type="pres">
      <dgm:prSet presAssocID="{9DD12A05-A86A-49C6-B0FE-4122074A1EAC}" presName="sibTrans" presStyleLbl="sibTrans2D1" presStyleIdx="0" presStyleCnt="2" custAng="983071" custScaleX="53063" custScaleY="33578" custLinFactNeighborX="-12603" custLinFactNeighborY="7566"/>
      <dgm:spPr/>
      <dgm:t>
        <a:bodyPr/>
        <a:lstStyle/>
        <a:p>
          <a:endParaRPr lang="en-US"/>
        </a:p>
      </dgm:t>
    </dgm:pt>
    <dgm:pt modelId="{FD5D5441-BDC0-468A-A8C7-5BB4D5C83867}" type="pres">
      <dgm:prSet presAssocID="{9DD12A05-A86A-49C6-B0FE-4122074A1EA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E85AA9E-F8B6-4149-B824-486379861CDB}" type="pres">
      <dgm:prSet presAssocID="{97F4BF93-86CD-44BC-AE21-B9D2BA275107}" presName="node" presStyleLbl="node1" presStyleIdx="1" presStyleCnt="3" custScaleX="24276" custScaleY="26376" custLinFactNeighborX="246" custLinFactNeighborY="33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EA2A2-F463-4A13-B580-0F9E745B7BD3}" type="pres">
      <dgm:prSet presAssocID="{6ADDE8D8-716C-4232-936F-599453C1A6A7}" presName="sibTrans" presStyleLbl="sibTrans2D1" presStyleIdx="1" presStyleCnt="2" custScaleX="56136" custScaleY="37229"/>
      <dgm:spPr/>
      <dgm:t>
        <a:bodyPr/>
        <a:lstStyle/>
        <a:p>
          <a:endParaRPr lang="en-US"/>
        </a:p>
      </dgm:t>
    </dgm:pt>
    <dgm:pt modelId="{4AE174A6-FB30-4815-BFEF-44B4C3A52311}" type="pres">
      <dgm:prSet presAssocID="{6ADDE8D8-716C-4232-936F-599453C1A6A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C59FA5D-4F58-41E5-BC96-69B23742A627}" type="pres">
      <dgm:prSet presAssocID="{AC3A2C7D-317B-4DFF-A4F3-0DC344FF313F}" presName="node" presStyleLbl="node1" presStyleIdx="2" presStyleCnt="3" custScaleX="25625" custScaleY="25553" custLinFactNeighborX="-13927" custLinFactNeighborY="35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8FC407-AEE5-47AC-9E71-8106A3A03E76}" srcId="{13E9CD5A-26F6-431D-A4A2-51F45842C062}" destId="{0CA1717F-3656-4D6C-BAF1-8000F3916BD7}" srcOrd="0" destOrd="0" parTransId="{9CCF8925-48B3-40FC-AC84-13A69DD91274}" sibTransId="{9DD12A05-A86A-49C6-B0FE-4122074A1EAC}"/>
    <dgm:cxn modelId="{71C45E0E-D188-459D-8BFD-64A07603C704}" srcId="{13E9CD5A-26F6-431D-A4A2-51F45842C062}" destId="{AC3A2C7D-317B-4DFF-A4F3-0DC344FF313F}" srcOrd="2" destOrd="0" parTransId="{48B145F9-707D-4D82-A76A-F368A9611893}" sibTransId="{35217108-18A9-4544-A1CA-1D1837CA7938}"/>
    <dgm:cxn modelId="{FD30838F-2238-429C-9C29-F4F423E58DA9}" srcId="{13E9CD5A-26F6-431D-A4A2-51F45842C062}" destId="{97F4BF93-86CD-44BC-AE21-B9D2BA275107}" srcOrd="1" destOrd="0" parTransId="{FAEE39EF-2645-467B-9185-2ED5D6CB1FDF}" sibTransId="{6ADDE8D8-716C-4232-936F-599453C1A6A7}"/>
    <dgm:cxn modelId="{CD0FC911-E730-4333-8A9E-E1055C9FC901}" type="presOf" srcId="{6ADDE8D8-716C-4232-936F-599453C1A6A7}" destId="{882EA2A2-F463-4A13-B580-0F9E745B7BD3}" srcOrd="0" destOrd="0" presId="urn:microsoft.com/office/officeart/2005/8/layout/process1"/>
    <dgm:cxn modelId="{563ECE3B-5EC9-4855-A1D7-BB95ED45FB01}" type="presOf" srcId="{97F4BF93-86CD-44BC-AE21-B9D2BA275107}" destId="{CE85AA9E-F8B6-4149-B824-486379861CDB}" srcOrd="0" destOrd="0" presId="urn:microsoft.com/office/officeart/2005/8/layout/process1"/>
    <dgm:cxn modelId="{FD5084A2-431F-4C00-A705-A9DB3E9D658E}" type="presOf" srcId="{9DD12A05-A86A-49C6-B0FE-4122074A1EAC}" destId="{FD5D5441-BDC0-468A-A8C7-5BB4D5C83867}" srcOrd="1" destOrd="0" presId="urn:microsoft.com/office/officeart/2005/8/layout/process1"/>
    <dgm:cxn modelId="{E502AB04-034B-447F-99BE-9AFC80559207}" type="presOf" srcId="{AC3A2C7D-317B-4DFF-A4F3-0DC344FF313F}" destId="{1C59FA5D-4F58-41E5-BC96-69B23742A627}" srcOrd="0" destOrd="0" presId="urn:microsoft.com/office/officeart/2005/8/layout/process1"/>
    <dgm:cxn modelId="{8E73088A-26AB-4308-B3B1-E7C8B5E02100}" type="presOf" srcId="{0CA1717F-3656-4D6C-BAF1-8000F3916BD7}" destId="{AF70BB2A-A797-49ED-88B2-D7F1346826DB}" srcOrd="0" destOrd="0" presId="urn:microsoft.com/office/officeart/2005/8/layout/process1"/>
    <dgm:cxn modelId="{022CCA7A-8CE8-47B7-90FA-DE300A8ECBF9}" type="presOf" srcId="{13E9CD5A-26F6-431D-A4A2-51F45842C062}" destId="{ACF1CB67-E072-46DD-A8AD-F560CD0B7D36}" srcOrd="0" destOrd="0" presId="urn:microsoft.com/office/officeart/2005/8/layout/process1"/>
    <dgm:cxn modelId="{882A33BE-6895-440E-98E9-1C603BD152C7}" type="presOf" srcId="{6ADDE8D8-716C-4232-936F-599453C1A6A7}" destId="{4AE174A6-FB30-4815-BFEF-44B4C3A52311}" srcOrd="1" destOrd="0" presId="urn:microsoft.com/office/officeart/2005/8/layout/process1"/>
    <dgm:cxn modelId="{09BE45C2-4DA1-4161-BD18-8B501C59D660}" type="presOf" srcId="{9DD12A05-A86A-49C6-B0FE-4122074A1EAC}" destId="{D6D91DAE-2220-45CD-883E-8B256D0814C5}" srcOrd="0" destOrd="0" presId="urn:microsoft.com/office/officeart/2005/8/layout/process1"/>
    <dgm:cxn modelId="{4C1A3351-ABD8-4CE7-9AF4-763D5E30BB2B}" type="presParOf" srcId="{ACF1CB67-E072-46DD-A8AD-F560CD0B7D36}" destId="{AF70BB2A-A797-49ED-88B2-D7F1346826DB}" srcOrd="0" destOrd="0" presId="urn:microsoft.com/office/officeart/2005/8/layout/process1"/>
    <dgm:cxn modelId="{B6CFCB89-BDB3-4AC2-A3A5-264A4ECA603E}" type="presParOf" srcId="{ACF1CB67-E072-46DD-A8AD-F560CD0B7D36}" destId="{D6D91DAE-2220-45CD-883E-8B256D0814C5}" srcOrd="1" destOrd="0" presId="urn:microsoft.com/office/officeart/2005/8/layout/process1"/>
    <dgm:cxn modelId="{AFEC34A5-12CE-41E9-B3F7-22C3D09EE04D}" type="presParOf" srcId="{D6D91DAE-2220-45CD-883E-8B256D0814C5}" destId="{FD5D5441-BDC0-468A-A8C7-5BB4D5C83867}" srcOrd="0" destOrd="0" presId="urn:microsoft.com/office/officeart/2005/8/layout/process1"/>
    <dgm:cxn modelId="{EA4C98BB-DEFB-4BC1-ABEA-4E17FE383327}" type="presParOf" srcId="{ACF1CB67-E072-46DD-A8AD-F560CD0B7D36}" destId="{CE85AA9E-F8B6-4149-B824-486379861CDB}" srcOrd="2" destOrd="0" presId="urn:microsoft.com/office/officeart/2005/8/layout/process1"/>
    <dgm:cxn modelId="{530E27AC-D272-4F6A-980C-7D96DCAB4D84}" type="presParOf" srcId="{ACF1CB67-E072-46DD-A8AD-F560CD0B7D36}" destId="{882EA2A2-F463-4A13-B580-0F9E745B7BD3}" srcOrd="3" destOrd="0" presId="urn:microsoft.com/office/officeart/2005/8/layout/process1"/>
    <dgm:cxn modelId="{E7B71136-3ADF-4B15-9B58-A1760385482E}" type="presParOf" srcId="{882EA2A2-F463-4A13-B580-0F9E745B7BD3}" destId="{4AE174A6-FB30-4815-BFEF-44B4C3A52311}" srcOrd="0" destOrd="0" presId="urn:microsoft.com/office/officeart/2005/8/layout/process1"/>
    <dgm:cxn modelId="{3FE8FDFE-D1C9-4866-8770-7F89A7152F36}" type="presParOf" srcId="{ACF1CB67-E072-46DD-A8AD-F560CD0B7D36}" destId="{1C59FA5D-4F58-41E5-BC96-69B23742A627}" srcOrd="4" destOrd="0" presId="urn:microsoft.com/office/officeart/2005/8/layout/process1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58A9-6726-4CB4-BB3E-D80F547D1A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6C3F-C3B0-4441-96BC-9EDCEBD0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mc:AlternateContent xmlns:mc="http://schemas.openxmlformats.org/markup-compatibility/2006" xmlns:p14="http://schemas.microsoft.com/office/powerpoint/2010/main">
    <mc:Choice Requires="p14">
      <p:transition spd="slow" p14:dur="8000">
        <p:fade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iz13.na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43" y="3265469"/>
            <a:ext cx="3572263" cy="2209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8791" y="834111"/>
            <a:ext cx="6394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everyone</a:t>
            </a:r>
            <a:endParaRPr lang="en-US" sz="6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806" y="185517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069" y="1558244"/>
            <a:ext cx="52652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Match the words with their meanings</a:t>
            </a:r>
            <a:endParaRPr lang="en-U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02343"/>
              </p:ext>
            </p:extLst>
          </p:nvPr>
        </p:nvGraphicFramePr>
        <p:xfrm>
          <a:off x="2017376" y="2431795"/>
          <a:ext cx="8926691" cy="3828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578"/>
                <a:gridCol w="6817113"/>
              </a:tblGrid>
              <a:tr h="972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8945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8945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8945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8797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0868" y="3488481"/>
            <a:ext cx="20241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humanitarian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83011" y="5605343"/>
            <a:ext cx="15733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disabled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9564" y="4859721"/>
            <a:ext cx="15867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plantation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9267" y="4147276"/>
            <a:ext cx="13873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Inventor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25708" y="2660895"/>
            <a:ext cx="12505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Words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09538" y="2588257"/>
            <a:ext cx="15423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Meanings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4249" y="3523038"/>
            <a:ext cx="63066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large area of land where crops like sugar, banana etc. are grown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54249" y="4214512"/>
            <a:ext cx="40744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person who has discovered something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54249" y="4871338"/>
            <a:ext cx="6521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making people’s sufferings less and improving their living conditions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54249" y="5496603"/>
            <a:ext cx="60437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Unable to use a part of the body easily or completely because of illness, injury etc..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46654" y="427194"/>
            <a:ext cx="170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Pair 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56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947" y="166253"/>
            <a:ext cx="11774659" cy="65116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4748" y="477356"/>
            <a:ext cx="787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B: Read the text and answer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51138" b="24564"/>
          <a:stretch/>
        </p:blipFill>
        <p:spPr>
          <a:xfrm>
            <a:off x="2046274" y="1549590"/>
            <a:ext cx="8076004" cy="49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185" y="158000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627005"/>
              </p:ext>
            </p:extLst>
          </p:nvPr>
        </p:nvGraphicFramePr>
        <p:xfrm>
          <a:off x="2405815" y="857621"/>
          <a:ext cx="73882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55" y="1503079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806" y="185517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5999" b="13366"/>
          <a:stretch/>
        </p:blipFill>
        <p:spPr>
          <a:xfrm>
            <a:off x="7896118" y="2331279"/>
            <a:ext cx="1209823" cy="219499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1" y="3958971"/>
            <a:ext cx="2931122" cy="2195512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7" y="689507"/>
            <a:ext cx="3617031" cy="19935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06333" y="5056727"/>
            <a:ext cx="27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Helen Keller’s house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6333" y="1507494"/>
            <a:ext cx="307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Helen Keller’s parents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9449" y="3197945"/>
            <a:ext cx="223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Helen as a child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88454159"/>
              </p:ext>
            </p:extLst>
          </p:nvPr>
        </p:nvGraphicFramePr>
        <p:xfrm>
          <a:off x="228599" y="215153"/>
          <a:ext cx="11739283" cy="64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3754" y="1156447"/>
            <a:ext cx="5432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Helen Keller was …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91" y="1288116"/>
            <a:ext cx="3367368" cy="2192423"/>
          </a:xfrm>
          <a:prstGeom prst="rect">
            <a:avLst/>
          </a:prstGeom>
          <a:ln w="317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03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806" y="185517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16" y="1189652"/>
            <a:ext cx="4478253" cy="4478253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77681" y="6009114"/>
            <a:ext cx="364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Graham Bell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806" y="185517"/>
            <a:ext cx="11801475" cy="648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79" y="410725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50" y="3230797"/>
            <a:ext cx="3835283" cy="2764298"/>
          </a:xfrm>
          <a:prstGeom prst="rect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9" y="3230797"/>
            <a:ext cx="4154000" cy="2764298"/>
          </a:xfrm>
          <a:prstGeom prst="rect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57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51" y="239151"/>
            <a:ext cx="11718388" cy="6438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"/>
          <a:stretch/>
        </p:blipFill>
        <p:spPr>
          <a:xfrm>
            <a:off x="2065831" y="3458520"/>
            <a:ext cx="4502022" cy="294913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>
          <a:xfrm>
            <a:off x="6792937" y="536115"/>
            <a:ext cx="4461217" cy="292240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750419" y="4640699"/>
            <a:ext cx="254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Braile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3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806" y="185517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74" y="1719076"/>
            <a:ext cx="4393338" cy="3207304"/>
          </a:xfrm>
          <a:prstGeom prst="rect">
            <a:avLst/>
          </a:prstGeom>
          <a:ln w="34925"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53178" y="5537601"/>
            <a:ext cx="489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Helen Keller with Annie Sullivan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32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947" y="166253"/>
            <a:ext cx="11774659" cy="65116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601627" y="3248458"/>
            <a:ext cx="3234360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Helen Keller worked for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7999" y="3249983"/>
            <a:ext cx="2124589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women’s rights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8616" y="3248458"/>
            <a:ext cx="2170361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isabled people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4299" y="3248458"/>
            <a:ext cx="2117778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oor people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37" y="4391602"/>
            <a:ext cx="3853431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Alexander Graham Bell invented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26703" y="4390168"/>
            <a:ext cx="1890695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the telephone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7292" y="4390168"/>
            <a:ext cx="1637285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internet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7999" y="4392480"/>
            <a:ext cx="2272553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mobile phone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887" y="5534746"/>
            <a:ext cx="5720889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Bell also worked for the people who could not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3876" y="5528576"/>
            <a:ext cx="1035460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speak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84717" y="5528576"/>
            <a:ext cx="1239582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hear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4654" y="5534746"/>
            <a:ext cx="1262638" cy="40011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see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08906" y="1979336"/>
            <a:ext cx="435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Tick the correct answer.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0268" y="463241"/>
            <a:ext cx="257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27" y="1185862"/>
            <a:ext cx="2228850" cy="222885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59103" y="4133776"/>
            <a:ext cx="5829299" cy="2357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44450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Nurul Aziz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Krishnakumari City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Girls’ High School,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Nandankanan,Chittagong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naziz13.na@gmail.com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: 01843773924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2022" y="4133776"/>
            <a:ext cx="3213203" cy="2357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47625" cap="sq" cmpd="thickThin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18/05/2020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27" y="1185862"/>
            <a:ext cx="1748195" cy="22273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629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15" y="139359"/>
            <a:ext cx="11746523" cy="65116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961" y="1810567"/>
            <a:ext cx="766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True or false. If false, give the correct answer.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961" y="2953003"/>
            <a:ext cx="685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Helen always helped the suffering people.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3961" y="3833829"/>
            <a:ext cx="18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True.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3961" y="4813838"/>
            <a:ext cx="473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came from a rich family.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3961" y="5732417"/>
            <a:ext cx="810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False, Correct Ans. She came from a poor family.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6812" y="472952"/>
            <a:ext cx="178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15" y="196948"/>
            <a:ext cx="11788727" cy="6454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5893" y="1288900"/>
            <a:ext cx="590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was born blind , deaf and dumb.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5893" y="2216680"/>
            <a:ext cx="716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False, Correct Ans. She was born healthy.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5893" y="3144460"/>
            <a:ext cx="7640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Graham Bell was both an inventor and social worker.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5893" y="4246255"/>
            <a:ext cx="190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True.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5893" y="5113171"/>
            <a:ext cx="797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Annie Sullivan was a good teacher of Helen Keller.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5893" y="5882083"/>
            <a:ext cx="19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Ans. True</a:t>
            </a:r>
          </a:p>
        </p:txBody>
      </p:sp>
    </p:spTree>
    <p:extLst>
      <p:ext uri="{BB962C8B-B14F-4D97-AF65-F5344CB8AC3E}">
        <p14:creationId xmlns:p14="http://schemas.microsoft.com/office/powerpoint/2010/main" val="36276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166253"/>
            <a:ext cx="11859490" cy="65116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37375" y="4365435"/>
            <a:ext cx="9289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on ‘Helen Keller as a great humanitarian lady.’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652" y="659151"/>
            <a:ext cx="2796988" cy="79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20" y="2172935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166253"/>
            <a:ext cx="11859490" cy="65116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6253"/>
            <a:ext cx="11859489" cy="651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834" y="5708393"/>
            <a:ext cx="1051824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Please stay at home. Protect yourself, protect family.” 	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5722" y="392343"/>
            <a:ext cx="656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Who is the woman in the picture?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924" y="1316109"/>
            <a:ext cx="529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What is she famous for?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90" y="2554291"/>
            <a:ext cx="2762970" cy="345027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19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7719" y="1582831"/>
            <a:ext cx="7167282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on……</a:t>
            </a:r>
          </a:p>
          <a:p>
            <a:pPr algn="ctr"/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Helen Keller (1)</a:t>
            </a:r>
            <a:endParaRPr lang="en-US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3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 (Page: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6" y="4199123"/>
            <a:ext cx="2143125" cy="2143125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40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630" y="211792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9967" y="2161827"/>
            <a:ext cx="74433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lessons students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answer questions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people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words and write true or false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60" y="478924"/>
            <a:ext cx="454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7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79965" y="5857756"/>
            <a:ext cx="681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was a great humanitarian lady.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5445" y="1924840"/>
            <a:ext cx="3552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Humanitarian (adj.)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2823" y="1924839"/>
            <a:ext cx="310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charitable, caring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0102" y="300487"/>
            <a:ext cx="270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82" y="3114351"/>
            <a:ext cx="2855233" cy="2138669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59" y="3114350"/>
            <a:ext cx="3209325" cy="2135659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40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941" y="1286526"/>
            <a:ext cx="251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disabled (adj.)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5375" y="5990820"/>
            <a:ext cx="599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take care of disabled people.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5949" y="1309028"/>
            <a:ext cx="402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mmobilized , inactivated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6655" y="227567"/>
            <a:ext cx="270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89" y="2353470"/>
            <a:ext cx="3029560" cy="34934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16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559" y="1386516"/>
            <a:ext cx="251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nventor (noun)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3745" y="5692415"/>
            <a:ext cx="437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Adison was a great inventor.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3988" y="1386516"/>
            <a:ext cx="290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iscoverer, maker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6655" y="227567"/>
            <a:ext cx="270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49" y="2506435"/>
            <a:ext cx="4085639" cy="27436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29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71450"/>
            <a:ext cx="11801475" cy="6486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9162" y="1394099"/>
            <a:ext cx="277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lantation (noun)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3449" y="5839683"/>
            <a:ext cx="734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country observe tree plantation week in June.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4482" y="1394099"/>
            <a:ext cx="290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garden, cultivation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6655" y="227567"/>
            <a:ext cx="270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>
          <a:xfrm>
            <a:off x="3210253" y="2283683"/>
            <a:ext cx="5867400" cy="3283399"/>
          </a:xfrm>
          <a:prstGeom prst="rect">
            <a:avLst/>
          </a:prstGeom>
          <a:ln w="28575">
            <a:solidFill>
              <a:srgbClr val="0F512D"/>
            </a:solidFill>
          </a:ln>
        </p:spPr>
      </p:pic>
    </p:spTree>
    <p:extLst>
      <p:ext uri="{BB962C8B-B14F-4D97-AF65-F5344CB8AC3E}">
        <p14:creationId xmlns:p14="http://schemas.microsoft.com/office/powerpoint/2010/main" val="12681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</TotalTime>
  <Words>498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ASUS</dc:creator>
  <cp:lastModifiedBy>user</cp:lastModifiedBy>
  <cp:revision>665</cp:revision>
  <dcterms:created xsi:type="dcterms:W3CDTF">2015-08-29T18:07:53Z</dcterms:created>
  <dcterms:modified xsi:type="dcterms:W3CDTF">2020-06-04T19:41:31Z</dcterms:modified>
</cp:coreProperties>
</file>