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3" r:id="rId6"/>
    <p:sldId id="261" r:id="rId7"/>
    <p:sldId id="262" r:id="rId8"/>
    <p:sldId id="274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D9BFE-B2E4-481D-814E-6A4C56CE95A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E1FB-22E0-4287-8BFF-C161483C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khawath747@gam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_Sans-Tropica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81000"/>
            <a:ext cx="8077200" cy="990600"/>
          </a:xfrm>
          <a:ln>
            <a:solidFill>
              <a:srgbClr val="002060"/>
            </a:solidFill>
          </a:ln>
        </p:spPr>
      </p:pic>
      <p:pic>
        <p:nvPicPr>
          <p:cNvPr id="6" name="Picture 5" descr="beautiful-bloom-blooming-1038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7010400" cy="4495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0" y="5943600"/>
            <a:ext cx="9144000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এম সাখাওয়াত হোসেন </a:t>
            </a:r>
          </a:p>
          <a:p>
            <a:r>
              <a:rPr lang="bn-IN" dirty="0" smtClean="0">
                <a:solidFill>
                  <a:srgbClr val="FFFF00"/>
                </a:solidFill>
              </a:rPr>
              <a:t>     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</a:rPr>
              <a:t>নিচের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চিত্রটি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লক্ষ</a:t>
            </a:r>
            <a:r>
              <a:rPr lang="bn-IN" sz="6000" smtClean="0">
                <a:solidFill>
                  <a:srgbClr val="7030A0"/>
                </a:solidFill>
              </a:rPr>
              <a:t>্য</a:t>
            </a:r>
            <a:r>
              <a:rPr lang="en-US" sz="600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কর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5" name="Content Placeholder 4" descr="p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4533900" cy="38862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28600" y="5791200"/>
            <a:ext cx="89154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FF00"/>
                </a:solidFill>
              </a:rPr>
              <a:t>                                                                   এম সাখাওয়াত হোসেন </a:t>
            </a:r>
          </a:p>
          <a:p>
            <a:r>
              <a:rPr lang="bn-IN" dirty="0" smtClean="0">
                <a:solidFill>
                  <a:srgbClr val="FFFF00"/>
                </a:solidFill>
              </a:rPr>
              <a:t>     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মোক্তাল হোসেন উচ্চ বিদ্যালয়  সদর ,নেত্রকোনা 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5486400" y="1524000"/>
            <a:ext cx="3429000" cy="4114800"/>
          </a:xfrm>
          <a:prstGeom prst="wedgeRectCallout">
            <a:avLst>
              <a:gd name="adj1" fmla="val -116901"/>
              <a:gd name="adj2" fmla="val -35106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শ্বেতমন্ডলের সামনের অংশকে কর্নিয়া বলে। শ্বেতমন্ডলের এই অংশ স্বচ্ছ এবং অন্যানয অংশ অপেক্ষা বাহিরের দিকে অধিকতর উত্তল।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2224431">
            <a:off x="3369080" y="2099122"/>
            <a:ext cx="178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কর্নিয়া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8158564">
            <a:off x="2590800" y="1828800"/>
            <a:ext cx="408432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000" dirty="0" smtClean="0"/>
              <a:t>নিচের চিত্রটি লক্ষ্য কর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5791200"/>
            <a:ext cx="8915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002060"/>
                </a:solidFill>
              </a:rPr>
              <a:t>                         এম সাখাওয়াত হোসেন 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                         </a:t>
            </a:r>
            <a:r>
              <a:rPr lang="bn-IN" dirty="0" smtClean="0">
                <a:solidFill>
                  <a:srgbClr val="002060"/>
                </a:solidFill>
              </a:rPr>
              <a:t>       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bn-IN" dirty="0" smtClean="0">
                <a:solidFill>
                  <a:srgbClr val="002060"/>
                </a:solidFill>
              </a:rPr>
              <a:t>মোক্তাল হোসেন উচ্চ বিদ্যালয়  সদর ,নেত্রকোনা </a:t>
            </a:r>
            <a:endParaRPr lang="en-US" dirty="0"/>
          </a:p>
        </p:txBody>
      </p:sp>
      <p:pic>
        <p:nvPicPr>
          <p:cNvPr id="7" name="Content Placeholder 6" descr="p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3886200" cy="3886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 rot="4230090">
            <a:off x="4352700" y="1911912"/>
            <a:ext cx="552598" cy="12186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95800" y="1600200"/>
            <a:ext cx="4495800" cy="4038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কোরয়েড বা কৃষ্ণমন্ডল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এটি কালো রঙের এক ঝিলি দ্বারা গঠিত শ্বেতমন্ডলের ভিতরের গাত্রের আচ্ছাদনবিশেষ ।এই কালো রঙের জন্য চোখের ভিতরে প্রবিষ্ট আলোকের প্রতিফলন হয়না।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/>
              <a:t>নিচের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চিত্রটি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লক্ষ</a:t>
            </a:r>
            <a:r>
              <a:rPr lang="bn-IN" sz="6000" smtClean="0"/>
              <a:t>্য</a:t>
            </a:r>
            <a:r>
              <a:rPr lang="en-US" sz="6000" smtClean="0"/>
              <a:t> </a:t>
            </a:r>
            <a:r>
              <a:rPr lang="en-US" sz="6000" dirty="0" err="1" smtClean="0"/>
              <a:t>কর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5" name="Content Placeholder 4" descr="p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35052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152400" y="5715000"/>
            <a:ext cx="89916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এম সাখাওয়াত হোসেন </a:t>
            </a:r>
          </a:p>
          <a:p>
            <a:r>
              <a:rPr lang="b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</a:t>
            </a:r>
            <a:r>
              <a:rPr lang="b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সহকারি শিক্ষক  (ব্যবসায় শিক্ষা )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</a:t>
            </a:r>
            <a:r>
              <a:rPr lang="b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4724400"/>
            <a:ext cx="5410200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সবুজ/ ধূসর/ বাদামী রঙের অংশটি হলো আইরিশ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Flowchart: Data 6"/>
          <p:cNvSpPr/>
          <p:nvPr/>
        </p:nvSpPr>
        <p:spPr>
          <a:xfrm>
            <a:off x="3886200" y="1524000"/>
            <a:ext cx="5029200" cy="3124200"/>
          </a:xfrm>
          <a:prstGeom prst="flowChartInputOut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আইরিশ </a:t>
            </a:r>
          </a:p>
          <a:p>
            <a:pPr algn="ctr"/>
            <a:r>
              <a:rPr lang="bn-I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এটি কর্নিয়ার ঠিক  পিছনে অবস্থিত একটি অস্বচ্ছ পর্দা। পর্দাটি স্থান ও লোকবিশষে বিভিন্ন রঙের নীল,গাঢ়,বাদামি,কালো ইত্যাদি হয়ে থাকে।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</a:t>
            </a:r>
            <a:endParaRPr lang="en-US" dirty="0"/>
          </a:p>
        </p:txBody>
      </p:sp>
      <p:pic>
        <p:nvPicPr>
          <p:cNvPr id="6" name="Content Placeholder 5" descr="IMG_4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407050">
            <a:off x="-228600" y="1981200"/>
            <a:ext cx="4267200" cy="3352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1600200" y="304800"/>
            <a:ext cx="57150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একক কাজ </a:t>
            </a:r>
            <a:endParaRPr lang="en-US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0" y="5791200"/>
            <a:ext cx="9144000" cy="1066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FF00"/>
                </a:solidFill>
              </a:rPr>
              <a:t>                                                                    এম সাখাওয়াত হোসেন </a:t>
            </a:r>
          </a:p>
          <a:p>
            <a:r>
              <a:rPr lang="bn-IN" dirty="0" smtClean="0">
                <a:solidFill>
                  <a:srgbClr val="FFFF00"/>
                </a:solidFill>
              </a:rPr>
              <a:t>     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মোক্তাল হোসেন উচ্চ বিদ্যালয়  সদর ,নেত্রকোনা 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rot="6110721">
            <a:off x="4927112" y="1817019"/>
            <a:ext cx="4202864" cy="3671344"/>
          </a:xfrm>
          <a:prstGeom prst="wedgeEllipseCallout">
            <a:avLst>
              <a:gd name="adj1" fmla="val 12935"/>
              <a:gd name="adj2" fmla="val 107948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70C0"/>
                </a:solidFill>
              </a:rPr>
              <a:t>কর্নিয়া কাকে বলে? 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486400" cy="1219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7200" dirty="0" smtClean="0"/>
              <a:t>উত্তর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0" y="5562600"/>
            <a:ext cx="8991600" cy="1295400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0000"/>
                </a:solidFill>
              </a:rPr>
              <a:t>                       এম সাখাওয়াত হোসেন 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                         </a:t>
            </a:r>
            <a:r>
              <a:rPr lang="bn-IN" dirty="0" smtClean="0">
                <a:solidFill>
                  <a:srgbClr val="FF0000"/>
                </a:solidFill>
              </a:rPr>
              <a:t>       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bn-IN" dirty="0" smtClean="0">
                <a:solidFill>
                  <a:srgbClr val="FF0000"/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752600"/>
            <a:ext cx="8839200" cy="3657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শ্বেতমন্ডলের সামনে অংশকে কর্নিয়া বলে?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চিত্রটি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bn-IN" smtClean="0"/>
              <a:t>্য</a:t>
            </a:r>
            <a:r>
              <a:rPr lang="en-US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p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524000"/>
            <a:ext cx="3352800" cy="3429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0" y="5943600"/>
            <a:ext cx="91440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0000"/>
                </a:solidFill>
              </a:rPr>
              <a:t>                   এম সাখাওয়াত হোসেন 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                         </a:t>
            </a:r>
            <a:r>
              <a:rPr lang="bn-IN" dirty="0" smtClean="0">
                <a:solidFill>
                  <a:srgbClr val="FF0000"/>
                </a:solidFill>
              </a:rPr>
              <a:t>       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bn-IN" dirty="0" smtClean="0">
                <a:solidFill>
                  <a:srgbClr val="FF0000"/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4953000"/>
            <a:ext cx="53340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চোখের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মাঝখানে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কালো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অংশটি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হলো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মণি</a:t>
            </a:r>
            <a:r>
              <a:rPr lang="bn-IN" sz="2800" smtClean="0">
                <a:solidFill>
                  <a:srgbClr val="002060"/>
                </a:solidFill>
              </a:rPr>
              <a:t> </a:t>
            </a:r>
            <a:r>
              <a:rPr lang="en-US" sz="2800" smtClean="0">
                <a:solidFill>
                  <a:srgbClr val="002060"/>
                </a:solidFill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তারারন্ধ্র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657600" y="1524000"/>
            <a:ext cx="5105400" cy="3276600"/>
          </a:xfrm>
          <a:prstGeom prst="flowChartPrepa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এটি কর্নিয়ার ক্রেন্দ্রস্থলে অবস্থিত মাংসপেশি যুক্ত একটি গোলাকার ছিদ্রপথ ।মাংসপেশির সংকোচন ও প্রসারণে তারা রন্ধ্রের আকার পরিবর্তিত হয়।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5129682">
            <a:off x="1837577" y="3232245"/>
            <a:ext cx="42005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29 0.12122  L 0.125 0.12122  L 0.048 0.19582  L 0.077 0.31704  L 0 0.24244  L -0.077 0.31704  L -0.048 0.19582  L -0.125 0.12122  L -0.029 0.1212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/>
              <a:t>নিচের </a:t>
            </a:r>
            <a:r>
              <a:rPr lang="bn-IN" sz="6000" smtClean="0"/>
              <a:t>চিত্রটি লক্ষ্য </a:t>
            </a:r>
            <a:r>
              <a:rPr lang="bn-IN" sz="6000" dirty="0" smtClean="0"/>
              <a:t>কর </a:t>
            </a:r>
            <a:endParaRPr lang="en-US" sz="6000" dirty="0"/>
          </a:p>
        </p:txBody>
      </p:sp>
      <p:pic>
        <p:nvPicPr>
          <p:cNvPr id="5" name="Content Placeholder 4" descr="p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524000"/>
            <a:ext cx="38100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304800" y="5791200"/>
            <a:ext cx="8686800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002060"/>
                </a:solidFill>
              </a:rPr>
              <a:t>                      এম সাখাওয়াত হোসেন 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                         </a:t>
            </a:r>
            <a:r>
              <a:rPr lang="bn-IN" dirty="0" smtClean="0">
                <a:solidFill>
                  <a:srgbClr val="002060"/>
                </a:solidFill>
              </a:rPr>
              <a:t>       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bn-IN" dirty="0" smtClean="0">
                <a:solidFill>
                  <a:srgbClr val="002060"/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600" y="1524000"/>
            <a:ext cx="4419600" cy="39624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স্ফটিক উত্তল লেন্স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এটি কর্নিয়ার পিছনে অবস্থিত জেলির ন্যায় নরম স্বচ্ছ পদার্থের তৈরি একটি উত্তল লেন্স।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5400" dirty="0" smtClean="0"/>
              <a:t>নিচের </a:t>
            </a:r>
            <a:r>
              <a:rPr lang="bn-IN" sz="5400" smtClean="0"/>
              <a:t>চিত্রটি লক্ষ্য </a:t>
            </a:r>
            <a:r>
              <a:rPr lang="bn-IN" sz="5400" dirty="0" smtClean="0"/>
              <a:t>কর </a:t>
            </a:r>
            <a:endParaRPr lang="en-US" sz="5400" dirty="0"/>
          </a:p>
        </p:txBody>
      </p:sp>
      <p:pic>
        <p:nvPicPr>
          <p:cNvPr id="5" name="Content Placeholder 4" descr="p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3886200" cy="3505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28600" y="5715000"/>
            <a:ext cx="86106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0000"/>
                </a:solidFill>
              </a:rPr>
              <a:t>                           </a:t>
            </a:r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এম সাখাওয়াত হোসেন </a:t>
            </a:r>
          </a:p>
          <a:p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</a:t>
            </a:r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সহকারি শিক্ষক  (ব্যবসায় শিক্ষা )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</a:t>
            </a:r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419600" y="1600200"/>
            <a:ext cx="4419600" cy="3962400"/>
          </a:xfrm>
          <a:prstGeom prst="wedgeRoundRectCallout">
            <a:avLst>
              <a:gd name="adj1" fmla="val -53134"/>
              <a:gd name="adj2" fmla="val -25783"/>
              <a:gd name="adj3" fmla="val 1666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রেটিনা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এটি গোলকের পিছনে অবস্থিত একটি ঈষদচ্ছ গোলাপি আলোকগ্রাহী পর্দা।রেটিনার উপর আলো পড়লে ঐ স্নায়ুতন্ত্রতে এক প্রকার উত্তেজনা সৃষ্টি হয় এবং মস্তিষ্কে দর্শনে র অনুভূতি জাগায়।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7958256">
            <a:off x="1257729" y="2017967"/>
            <a:ext cx="362712" cy="475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smtClean="0"/>
              <a:t>নিচের চিত্রটি লক্ষ্য কর </a:t>
            </a:r>
            <a:endParaRPr lang="en-US" dirty="0"/>
          </a:p>
        </p:txBody>
      </p:sp>
      <p:pic>
        <p:nvPicPr>
          <p:cNvPr id="5" name="Content Placeholder 4" descr="p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3733800" cy="3886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04800" y="5638800"/>
            <a:ext cx="8610600" cy="914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002060"/>
                </a:solidFill>
              </a:rPr>
              <a:t>               এম সাখাওয়াত হোসেন 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                         </a:t>
            </a:r>
            <a:r>
              <a:rPr lang="bn-IN" dirty="0" smtClean="0">
                <a:solidFill>
                  <a:srgbClr val="002060"/>
                </a:solidFill>
              </a:rPr>
              <a:t>       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bn-IN" dirty="0" smtClean="0">
                <a:solidFill>
                  <a:srgbClr val="002060"/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2664811">
            <a:off x="1214138" y="1791398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4191000" y="1524000"/>
            <a:ext cx="4953000" cy="4038600"/>
          </a:xfrm>
          <a:prstGeom prst="wedgeEllipseCallout">
            <a:avLst>
              <a:gd name="adj1" fmla="val -104904"/>
              <a:gd name="adj2" fmla="val -414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লেন্স ও কর্নিয়ার মধ্যবর্তী  স্থান এক প্রকার স্বচ্ছ জলীয় পদার্থে ভর্তি থাকে। একে বলা হয় </a:t>
            </a:r>
            <a:r>
              <a:rPr lang="bn-IN" sz="2400" dirty="0" smtClean="0">
                <a:solidFill>
                  <a:srgbClr val="FF0000"/>
                </a:solidFill>
              </a:rPr>
              <a:t>অ্যাকুয়াস হিউমার</a:t>
            </a:r>
            <a:r>
              <a:rPr lang="bn-IN" sz="2400" dirty="0" smtClean="0"/>
              <a:t>। লেন্স ও রেটিনার মধ্যবর্তী অংশে এক প্রকার জেলি জাতীয় পদার্থে পূর্ণ থাকে। একে বলা হয় </a:t>
            </a:r>
            <a:r>
              <a:rPr lang="bn-IN" sz="2400" dirty="0" smtClean="0">
                <a:solidFill>
                  <a:srgbClr val="FF0000"/>
                </a:solidFill>
              </a:rPr>
              <a:t>ভিট্রিয়াস হিউমার।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/>
              <a:t>দলীয়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5" name="Content Placeholder 4" descr="IMG_20181029_104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648200" cy="4191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002060"/>
                </a:solidFill>
              </a:rPr>
              <a:t>                       </a:t>
            </a:r>
            <a:r>
              <a:rPr lang="bn-IN" dirty="0" smtClean="0">
                <a:solidFill>
                  <a:srgbClr val="FF0000"/>
                </a:solidFill>
              </a:rPr>
              <a:t>এম সাখাওয়াত হোসেন 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                         </a:t>
            </a:r>
            <a:r>
              <a:rPr lang="bn-IN" dirty="0" smtClean="0">
                <a:solidFill>
                  <a:srgbClr val="FF0000"/>
                </a:solidFill>
              </a:rPr>
              <a:t>       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bn-IN" dirty="0" smtClean="0">
                <a:solidFill>
                  <a:srgbClr val="FF0000"/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943600" y="2209800"/>
            <a:ext cx="2895600" cy="2743200"/>
          </a:xfrm>
          <a:prstGeom prst="wedgeRectCallout">
            <a:avLst>
              <a:gd name="adj1" fmla="val -192443"/>
              <a:gd name="adj2" fmla="val 186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smtClean="0"/>
              <a:t>অক্ষিগোলক কাকে বলে?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G_9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190500" y="1714500"/>
            <a:ext cx="4419600" cy="4038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457200" y="304800"/>
            <a:ext cx="82296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শিক্ষক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পরিচিতি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648200" y="1371600"/>
            <a:ext cx="4114800" cy="4953000"/>
          </a:xfrm>
          <a:prstGeom prst="wedgeRoundRectCallout">
            <a:avLst>
              <a:gd name="adj1" fmla="val -98309"/>
              <a:gd name="adj2" fmla="val -14338"/>
              <a:gd name="adj3" fmla="val 16667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FF00"/>
                </a:solidFill>
              </a:rPr>
              <a:t>এম সাখাওয়াত হোসেন </a:t>
            </a:r>
          </a:p>
          <a:p>
            <a:r>
              <a:rPr lang="bn-IN" sz="2400" dirty="0" smtClean="0">
                <a:solidFill>
                  <a:srgbClr val="002060"/>
                </a:solidFill>
              </a:rPr>
              <a:t>সহকারি শিক্ষক (ব্যবসায় শিক্ষা ) </a:t>
            </a:r>
          </a:p>
          <a:p>
            <a:r>
              <a:rPr lang="bn-IN" sz="2400" dirty="0" smtClean="0">
                <a:solidFill>
                  <a:srgbClr val="002060"/>
                </a:solidFill>
              </a:rPr>
              <a:t>মোক্তাল হোসেন উচ্চ বিদ্যালয় ,চল্লিশা, সদর ,নেত্রকোনা </a:t>
            </a:r>
          </a:p>
          <a:p>
            <a:r>
              <a:rPr lang="en-US" sz="2400" dirty="0" smtClean="0">
                <a:solidFill>
                  <a:srgbClr val="002060"/>
                </a:solidFill>
                <a:hlinkClick r:id="rId3"/>
              </a:rPr>
              <a:t>shakhawath747@gamil.com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bn-IN" sz="2400" dirty="0" smtClean="0">
              <a:solidFill>
                <a:srgbClr val="002060"/>
              </a:solidFill>
            </a:endParaRPr>
          </a:p>
          <a:p>
            <a:r>
              <a:rPr lang="bn-IN" sz="2800" dirty="0" smtClean="0">
                <a:solidFill>
                  <a:srgbClr val="002060"/>
                </a:solidFill>
              </a:rPr>
              <a:t>        </a:t>
            </a:r>
            <a:r>
              <a:rPr lang="bn-IN" sz="2800" dirty="0" smtClean="0">
                <a:solidFill>
                  <a:srgbClr val="C00000"/>
                </a:solidFill>
              </a:rPr>
              <a:t>মোবাইলঃ 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bn-IN" sz="2800" dirty="0" smtClean="0">
                <a:solidFill>
                  <a:srgbClr val="C00000"/>
                </a:solidFill>
              </a:rPr>
              <a:t>         </a:t>
            </a:r>
            <a:r>
              <a:rPr lang="en-US" sz="2800" dirty="0" smtClean="0">
                <a:solidFill>
                  <a:srgbClr val="C00000"/>
                </a:solidFill>
              </a:rPr>
              <a:t>01734475103</a:t>
            </a:r>
            <a:endParaRPr lang="bn-IN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            01972475103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0" y="5791200"/>
            <a:ext cx="8991600" cy="1066800"/>
          </a:xfrm>
          <a:prstGeom prst="doubleWave">
            <a:avLst>
              <a:gd name="adj1" fmla="val 6250"/>
              <a:gd name="adj2" fmla="val 488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এম সাখাওয়াত হোসেন </a:t>
            </a:r>
          </a:p>
          <a:p>
            <a:r>
              <a:rPr lang="bn-IN" dirty="0" smtClean="0">
                <a:solidFill>
                  <a:srgbClr val="FFFF00"/>
                </a:solidFill>
              </a:rPr>
              <a:t>     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000" dirty="0" smtClean="0"/>
              <a:t>উত্তর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10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5638800"/>
            <a:ext cx="89154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002060"/>
                </a:solidFill>
              </a:rPr>
              <a:t>                        এম সাখাওয়াত হোসেন 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                         </a:t>
            </a:r>
            <a:r>
              <a:rPr lang="bn-IN" dirty="0" smtClean="0">
                <a:solidFill>
                  <a:srgbClr val="002060"/>
                </a:solidFill>
              </a:rPr>
              <a:t>       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bn-IN" dirty="0" smtClean="0">
                <a:solidFill>
                  <a:srgbClr val="002060"/>
                </a:solidFill>
              </a:rPr>
              <a:t>মোক্তাল হোসেন উচ্চ বিদ্যালয়  সদর ,নেত্রকোনা </a:t>
            </a:r>
            <a:endParaRPr lang="en-US" dirty="0"/>
          </a:p>
        </p:txBody>
      </p:sp>
      <p:sp>
        <p:nvSpPr>
          <p:cNvPr id="5" name="32-Point Star 4"/>
          <p:cNvSpPr/>
          <p:nvPr/>
        </p:nvSpPr>
        <p:spPr>
          <a:xfrm>
            <a:off x="533400" y="1600200"/>
            <a:ext cx="8305800" cy="3886200"/>
          </a:xfrm>
          <a:prstGeom prst="star32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</a:rPr>
              <a:t>চোখের কোটরে অবস্থিত এর গোলাকার  অংশকে অক্ষিগোলক বলে।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6600" dirty="0" smtClean="0"/>
              <a:t>মূল্যায়ন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943600"/>
            <a:ext cx="8686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002060"/>
                </a:solidFill>
              </a:rPr>
              <a:t>                                                           এম সাখাওয়াত হোসেন      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                                                    সহকারি শিক্ষক (ব্যবসায় শিক্ষা 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                                                      মোক্তাল হোসেন উচ্চ বিদ্যালয় , সদর ,নেত্রকোনা                 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600200"/>
            <a:ext cx="8610600" cy="426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চোখের আকৃতি ঠিক রাখে কোনটি?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(ক) শ্বেতমন্ডল   (খ) কৃষ্ণমন্ডল   (গ) অক্ষিপট      (ঘ) অক্ষিগোলক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নিচের কোনটি আইরিশের রং নয়?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(ক) নীল      (খ) বাদামি  (গ) লাল       (ঘ) কাল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3048000"/>
            <a:ext cx="6858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4495800"/>
            <a:ext cx="6858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2060"/>
                </a:solidFill>
              </a:rPr>
              <a:t>বাড়ির কাজ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4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419600" cy="4114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5715000"/>
            <a:ext cx="9144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002060"/>
                </a:solidFill>
              </a:rPr>
              <a:t>                            এম সাখাওয়াত হোসেন 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                         </a:t>
            </a:r>
            <a:r>
              <a:rPr lang="bn-IN" dirty="0" smtClean="0">
                <a:solidFill>
                  <a:srgbClr val="002060"/>
                </a:solidFill>
              </a:rPr>
              <a:t>       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bn-IN" dirty="0" smtClean="0">
                <a:solidFill>
                  <a:srgbClr val="002060"/>
                </a:solidFill>
              </a:rPr>
              <a:t>মোক্তাল হোসেন উচ্চ বিদ্যালয়  সদর ,নেত্রকোনা 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562600" y="1905000"/>
            <a:ext cx="3048000" cy="3429000"/>
          </a:xfrm>
          <a:prstGeom prst="wedgeRectCallout">
            <a:avLst>
              <a:gd name="adj1" fmla="val -139910"/>
              <a:gd name="adj2" fmla="val -27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4400" dirty="0" smtClean="0">
                <a:solidFill>
                  <a:srgbClr val="00B050"/>
                </a:solidFill>
              </a:rPr>
              <a:t>চোখের অভ্যন্তরীণ গঠন চিত্র অঙন কর। 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ধন্যবাদ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Content Placeholder 4" descr="bloom-blooming-blossom-4621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676400"/>
            <a:ext cx="62484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228600" y="5715000"/>
            <a:ext cx="87630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                                  </a:t>
            </a:r>
            <a:r>
              <a:rPr lang="bn-IN" dirty="0" smtClean="0">
                <a:solidFill>
                  <a:srgbClr val="002060"/>
                </a:solidFill>
              </a:rPr>
              <a:t>এম সাখাওয়াত হোসেন 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                         </a:t>
            </a:r>
            <a:r>
              <a:rPr lang="bn-IN" dirty="0" smtClean="0">
                <a:solidFill>
                  <a:srgbClr val="002060"/>
                </a:solidFill>
              </a:rPr>
              <a:t>       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bn-IN" dirty="0" smtClean="0">
                <a:solidFill>
                  <a:srgbClr val="002060"/>
                </a:solidFill>
              </a:rPr>
              <a:t>মোক্তাল হোসেন উচ্চ বিদ্যালয়  সদর ,নেত্রকোনা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0772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পাঠ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0210800" y="304800"/>
            <a:ext cx="4038600" cy="3124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শ্রেণি</a:t>
            </a:r>
            <a:r>
              <a:rPr lang="bn-IN" sz="4000" dirty="0" smtClean="0">
                <a:solidFill>
                  <a:srgbClr val="00B050"/>
                </a:solidFill>
              </a:rPr>
              <a:t>ঃ অষ্টম  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bn-IN" sz="4000" dirty="0" smtClean="0">
                <a:solidFill>
                  <a:srgbClr val="00B050"/>
                </a:solidFill>
              </a:rPr>
              <a:t> </a:t>
            </a:r>
            <a:endParaRPr lang="en-US" sz="4000" dirty="0" smtClean="0">
              <a:solidFill>
                <a:srgbClr val="00B050"/>
              </a:solidFill>
            </a:endParaRPr>
          </a:p>
          <a:p>
            <a:r>
              <a:rPr lang="bn-IN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বিষয়</a:t>
            </a:r>
            <a:r>
              <a:rPr lang="bn-IN" sz="4000" dirty="0" smtClean="0">
                <a:solidFill>
                  <a:srgbClr val="00B050"/>
                </a:solidFill>
              </a:rPr>
              <a:t>ঃ বিজ্ঞান  </a:t>
            </a:r>
            <a:endParaRPr lang="en-US" sz="4000" dirty="0" smtClean="0">
              <a:solidFill>
                <a:srgbClr val="00B050"/>
              </a:solidFill>
            </a:endParaRPr>
          </a:p>
          <a:p>
            <a:r>
              <a:rPr lang="en-US" sz="4000" dirty="0" err="1" smtClean="0">
                <a:solidFill>
                  <a:srgbClr val="002060"/>
                </a:solidFill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শিরোনাম</a:t>
            </a:r>
            <a:r>
              <a:rPr lang="bn-IN" sz="4000" dirty="0" smtClean="0">
                <a:solidFill>
                  <a:srgbClr val="002060"/>
                </a:solidFill>
              </a:rPr>
              <a:t>ঃ আলো </a:t>
            </a:r>
            <a:r>
              <a:rPr lang="bn-IN" sz="4000" dirty="0" smtClean="0">
                <a:solidFill>
                  <a:srgbClr val="FF0000"/>
                </a:solidFill>
              </a:rPr>
              <a:t>(চোখ) </a:t>
            </a:r>
          </a:p>
          <a:p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</a:rPr>
              <a:t>অধ্যায়ঃ একাদশ  </a:t>
            </a:r>
          </a:p>
          <a:p>
            <a:r>
              <a:rPr lang="bn-IN" sz="4000" dirty="0" smtClean="0">
                <a:solidFill>
                  <a:srgbClr val="00B0F0"/>
                </a:solidFill>
              </a:rPr>
              <a:t>সময়ঃ</a:t>
            </a:r>
          </a:p>
          <a:p>
            <a:r>
              <a:rPr lang="bn-IN" sz="4000" dirty="0" smtClean="0">
                <a:solidFill>
                  <a:srgbClr val="00B0F0"/>
                </a:solidFill>
              </a:rPr>
              <a:t>তারিখঃ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5562600"/>
            <a:ext cx="8382000" cy="990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FF00"/>
                </a:solidFill>
              </a:rPr>
              <a:t>                                                             এম সাখাওয়াত হোসেন </a:t>
            </a:r>
          </a:p>
          <a:p>
            <a:r>
              <a:rPr lang="bn-IN" dirty="0" smtClean="0">
                <a:solidFill>
                  <a:srgbClr val="FFFF00"/>
                </a:solidFill>
              </a:rPr>
              <a:t>     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1600200"/>
            <a:ext cx="8458200" cy="396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7030A0"/>
                </a:solidFill>
              </a:rPr>
              <a:t>  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শ্রেণি</a:t>
            </a:r>
            <a:r>
              <a:rPr lang="bn-IN" sz="2800" dirty="0" smtClean="0">
                <a:solidFill>
                  <a:srgbClr val="002060"/>
                </a:solidFill>
              </a:rPr>
              <a:t>ঃ অষ্টম 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bn-IN" sz="2800" dirty="0" smtClean="0">
                <a:solidFill>
                  <a:srgbClr val="002060"/>
                </a:solidFill>
              </a:rPr>
              <a:t>   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বিষয়</a:t>
            </a:r>
            <a:r>
              <a:rPr lang="bn-IN" sz="2800" dirty="0" smtClean="0">
                <a:solidFill>
                  <a:srgbClr val="002060"/>
                </a:solidFill>
              </a:rPr>
              <a:t>ঃ বিজ্ঞান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bn-IN" sz="2800" dirty="0" smtClean="0">
                <a:solidFill>
                  <a:srgbClr val="00B050"/>
                </a:solidFill>
              </a:rPr>
              <a:t>              </a:t>
            </a:r>
            <a:r>
              <a:rPr lang="en-US" sz="2800" dirty="0" err="1" smtClean="0">
                <a:solidFill>
                  <a:srgbClr val="00B050"/>
                </a:solidFill>
              </a:rPr>
              <a:t>পাঠ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শিরোনাম</a:t>
            </a:r>
            <a:r>
              <a:rPr lang="bn-IN" sz="2800" dirty="0" smtClean="0">
                <a:solidFill>
                  <a:srgbClr val="00B050"/>
                </a:solidFill>
              </a:rPr>
              <a:t>ঃ আলো </a:t>
            </a:r>
            <a:r>
              <a:rPr lang="bn-IN" sz="2800" dirty="0" smtClean="0">
                <a:solidFill>
                  <a:srgbClr val="FF0000"/>
                </a:solidFill>
              </a:rPr>
              <a:t>(চোখ) </a:t>
            </a:r>
          </a:p>
          <a:p>
            <a:r>
              <a:rPr lang="bn-IN" sz="2800" dirty="0" smtClean="0">
                <a:solidFill>
                  <a:srgbClr val="00B0F0"/>
                </a:solidFill>
              </a:rPr>
              <a:t>                           অধ্যায়ঃ একাদশ </a:t>
            </a:r>
          </a:p>
          <a:p>
            <a:r>
              <a:rPr lang="bn-IN" sz="2800" dirty="0" smtClean="0">
                <a:solidFill>
                  <a:srgbClr val="7030A0"/>
                </a:solidFill>
              </a:rPr>
              <a:t>                                          </a:t>
            </a:r>
            <a:r>
              <a:rPr lang="bn-IN" sz="2000" dirty="0" smtClean="0">
                <a:solidFill>
                  <a:srgbClr val="7030A0"/>
                </a:solidFill>
              </a:rPr>
              <a:t>সময়ঃ</a:t>
            </a:r>
          </a:p>
          <a:p>
            <a:r>
              <a:rPr lang="bn-IN" sz="2000" dirty="0" smtClean="0">
                <a:solidFill>
                  <a:srgbClr val="7030A0"/>
                </a:solidFill>
              </a:rPr>
              <a:t>                                                          তারিখঃ </a:t>
            </a:r>
          </a:p>
          <a:p>
            <a:r>
              <a:rPr lang="bn-IN" sz="2000" dirty="0" smtClean="0">
                <a:solidFill>
                  <a:srgbClr val="FF0000"/>
                </a:solidFill>
              </a:rPr>
              <a:t> 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p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5638800" cy="4343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24-Point Star 3"/>
          <p:cNvSpPr/>
          <p:nvPr/>
        </p:nvSpPr>
        <p:spPr>
          <a:xfrm>
            <a:off x="609600" y="304800"/>
            <a:ext cx="8077200" cy="1066800"/>
          </a:xfrm>
          <a:prstGeom prst="star24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আজকের পাঠ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6019800" y="3733800"/>
            <a:ext cx="3124200" cy="2895600"/>
          </a:xfrm>
          <a:prstGeom prst="star3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চোখ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5623987">
            <a:off x="5372864" y="4071639"/>
            <a:ext cx="841306" cy="214891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791200"/>
            <a:ext cx="7162800" cy="1066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FF00"/>
                </a:solidFill>
              </a:rPr>
              <a:t>                                           </a:t>
            </a:r>
            <a:r>
              <a:rPr lang="bn-IN" sz="1600" dirty="0" smtClean="0">
                <a:solidFill>
                  <a:srgbClr val="FF0000"/>
                </a:solidFill>
              </a:rPr>
              <a:t>এম সাখাওয়াত হোসেন </a:t>
            </a:r>
          </a:p>
          <a:p>
            <a:r>
              <a:rPr lang="bn-IN" sz="1600" dirty="0" smtClean="0">
                <a:solidFill>
                  <a:srgbClr val="FF0000"/>
                </a:solidFill>
              </a:rPr>
              <a:t>      </a:t>
            </a:r>
            <a:r>
              <a:rPr lang="en-US" sz="1600" dirty="0" smtClean="0">
                <a:solidFill>
                  <a:srgbClr val="FF0000"/>
                </a:solidFill>
              </a:rPr>
              <a:t>                                                          </a:t>
            </a:r>
            <a:r>
              <a:rPr lang="bn-IN" sz="1600" dirty="0" smtClean="0">
                <a:solidFill>
                  <a:srgbClr val="FF0000"/>
                </a:solidFill>
              </a:rPr>
              <a:t> সহকারি শিক্ষক  (ব্যবসায় শিক্ষা )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                                                       </a:t>
            </a:r>
            <a:r>
              <a:rPr lang="bn-IN" sz="1600" dirty="0" smtClean="0">
                <a:solidFill>
                  <a:srgbClr val="FF0000"/>
                </a:solidFill>
              </a:rPr>
              <a:t>মোক্তাল হোসেন উচ্চ বিদ্যালয়  সদর ,নেত্রকোনা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/>
              <a:t>শিখনফল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dirty="0" smtClean="0"/>
              <a:t>            </a:t>
            </a:r>
            <a:r>
              <a:rPr lang="bn-IN" sz="3600" dirty="0" smtClean="0"/>
              <a:t>পাঠ শেষে শিক্ষার্থীরা-</a:t>
            </a:r>
          </a:p>
          <a:p>
            <a:r>
              <a:rPr lang="bn-IN" dirty="0" smtClean="0">
                <a:solidFill>
                  <a:srgbClr val="FFFF00"/>
                </a:solidFill>
              </a:rPr>
              <a:t>০১।চোখের বিভিন্ন অংশের নাম বলতে পারবে।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০২।চোখের গঠন ব্যাখ্যা করতে পারবে। </a:t>
            </a:r>
          </a:p>
          <a:p>
            <a:r>
              <a:rPr lang="bn-IN" dirty="0" smtClean="0">
                <a:solidFill>
                  <a:srgbClr val="7030A0"/>
                </a:solidFill>
              </a:rPr>
              <a:t>০৩।চোখের বিভিন্ন অংশের কাজ বিশ্লেষণ করতে পারবে।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715000"/>
            <a:ext cx="8610600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bn-IN" sz="2000" dirty="0" smtClean="0">
                <a:solidFill>
                  <a:srgbClr val="FF0000"/>
                </a:solidFill>
              </a:rPr>
              <a:t>এম সাখাওয়াত হোসেন </a:t>
            </a:r>
          </a:p>
          <a:p>
            <a:r>
              <a:rPr lang="bn-IN" sz="2000" dirty="0" smtClean="0">
                <a:solidFill>
                  <a:srgbClr val="FF0000"/>
                </a:solidFill>
              </a:rPr>
              <a:t>      </a:t>
            </a:r>
            <a:r>
              <a:rPr lang="en-US" sz="2000" dirty="0" smtClean="0">
                <a:solidFill>
                  <a:srgbClr val="FF0000"/>
                </a:solidFill>
              </a:rPr>
              <a:t>                                                          </a:t>
            </a:r>
            <a:r>
              <a:rPr lang="bn-IN" sz="2000" dirty="0" smtClean="0">
                <a:solidFill>
                  <a:srgbClr val="FF0000"/>
                </a:solidFill>
              </a:rPr>
              <a:t> সহকারি শিক্ষক  (ব্যবসায় শিক্ষা )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                                        </a:t>
            </a:r>
            <a:r>
              <a:rPr lang="bn-IN" sz="2000" dirty="0" smtClean="0">
                <a:solidFill>
                  <a:srgbClr val="FF0000"/>
                </a:solidFill>
              </a:rPr>
              <a:t>মোক্তাল হোসেন উচ্চ বিদ্যালয়  সদর ,নেত্রকোনা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8229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</a:rPr>
              <a:t>নিচের </a:t>
            </a:r>
            <a:r>
              <a:rPr lang="bn-IN" sz="6000" smtClean="0">
                <a:solidFill>
                  <a:srgbClr val="002060"/>
                </a:solidFill>
              </a:rPr>
              <a:t>চিত্রটি লক্ষ্য </a:t>
            </a:r>
            <a:r>
              <a:rPr lang="bn-IN" sz="6000" dirty="0" smtClean="0">
                <a:solidFill>
                  <a:srgbClr val="002060"/>
                </a:solidFill>
              </a:rPr>
              <a:t>কর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 descr="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8610600" cy="3886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28600" y="5638800"/>
            <a:ext cx="89154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FF00"/>
                </a:solidFill>
              </a:rPr>
              <a:t>                                                 </a:t>
            </a:r>
            <a:r>
              <a:rPr lang="bn-IN" sz="2000" dirty="0" smtClean="0">
                <a:solidFill>
                  <a:srgbClr val="002060"/>
                </a:solidFill>
              </a:rPr>
              <a:t>এম সাখাওয়াত হোসেন </a:t>
            </a:r>
          </a:p>
          <a:p>
            <a:r>
              <a:rPr lang="bn-IN" sz="2000" dirty="0" smtClean="0">
                <a:solidFill>
                  <a:srgbClr val="002060"/>
                </a:solidFill>
              </a:rPr>
              <a:t>      </a:t>
            </a:r>
            <a:r>
              <a:rPr lang="en-US" sz="2000" dirty="0" smtClean="0">
                <a:solidFill>
                  <a:srgbClr val="002060"/>
                </a:solidFill>
              </a:rPr>
              <a:t>                                                          </a:t>
            </a:r>
            <a:r>
              <a:rPr lang="bn-IN" sz="2000" dirty="0" smtClean="0">
                <a:solidFill>
                  <a:srgbClr val="002060"/>
                </a:solidFill>
              </a:rPr>
              <a:t> সহকারি শিক্ষক  (ব্যবসায় শিক্ষা )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bn-IN" sz="2000" dirty="0" smtClean="0">
                <a:solidFill>
                  <a:srgbClr val="002060"/>
                </a:solidFill>
              </a:rPr>
              <a:t>মোক্তাল হোসেন উচ্চ বিদ্যালয়  সদর ,নেত্রকোনা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76800"/>
          </a:xfrm>
          <a:ln>
            <a:solidFill>
              <a:srgbClr val="C0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304800"/>
            <a:ext cx="80772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চোখের বিভিন্ন অংশ </a:t>
            </a:r>
            <a:endParaRPr lang="en-US" sz="4400" dirty="0"/>
          </a:p>
        </p:txBody>
      </p:sp>
      <p:sp>
        <p:nvSpPr>
          <p:cNvPr id="6" name="Oval 5"/>
          <p:cNvSpPr/>
          <p:nvPr/>
        </p:nvSpPr>
        <p:spPr>
          <a:xfrm>
            <a:off x="2971800" y="1676400"/>
            <a:ext cx="3276600" cy="19050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চোখের বিভিন্ন অংশ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676400"/>
            <a:ext cx="2895600" cy="762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অক্ষিগোলক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438400"/>
            <a:ext cx="2819400" cy="762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C000"/>
                </a:solidFill>
              </a:rPr>
              <a:t>শ্বেতমন্ডল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200400"/>
            <a:ext cx="2743200" cy="838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কর্নিয়া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038600"/>
            <a:ext cx="2667000" cy="1143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কোরয়েড বা কৃষ্ণমন্ডল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4343400"/>
            <a:ext cx="2590800" cy="9906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অক্ষিপট বা রেটিনা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200" y="3352800"/>
            <a:ext cx="2667000" cy="1066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স্ফটিক উত্তল লেন্স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72200" y="2438400"/>
            <a:ext cx="26670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মণি বা তারারন্ধ্র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72200" y="1676400"/>
            <a:ext cx="2667000" cy="762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70C0"/>
                </a:solidFill>
              </a:rPr>
              <a:t>আইরিশ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95600" y="3581400"/>
            <a:ext cx="3276600" cy="1600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অ্যাকুয়াস হিউমার ও ভিট্রিয়াস হিউমার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5486400"/>
            <a:ext cx="8382000" cy="838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FF00"/>
                </a:solidFill>
              </a:rPr>
              <a:t>                                                                  এম সাখাওয়াত হোসেন </a:t>
            </a:r>
          </a:p>
          <a:p>
            <a:r>
              <a:rPr lang="bn-IN" dirty="0" smtClean="0">
                <a:solidFill>
                  <a:srgbClr val="FFFF00"/>
                </a:solidFill>
              </a:rPr>
              <a:t>     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</a:t>
            </a:r>
            <a:r>
              <a:rPr lang="bn-IN" dirty="0" smtClean="0">
                <a:solidFill>
                  <a:srgbClr val="FFFF00"/>
                </a:solidFill>
              </a:rPr>
              <a:t>মোক্তাল হোসেন উচ্চ বিদ্যালয়  সদর ,নেত্রকোনা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dirty="0" smtClean="0"/>
              <a:t>নিচের </a:t>
            </a:r>
            <a:r>
              <a:rPr lang="bn-IN" sz="5400" smtClean="0"/>
              <a:t>চিত্রটি লক্ষ্য </a:t>
            </a:r>
            <a:r>
              <a:rPr lang="bn-IN" sz="5400" dirty="0" smtClean="0"/>
              <a:t>কর </a:t>
            </a:r>
            <a:endParaRPr lang="en-US" sz="5400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5638800"/>
            <a:ext cx="86868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0000"/>
                </a:solidFill>
              </a:rPr>
              <a:t>                          </a:t>
            </a:r>
            <a:r>
              <a:rPr lang="bn-IN" dirty="0" smtClean="0">
                <a:solidFill>
                  <a:srgbClr val="002060"/>
                </a:solidFill>
              </a:rPr>
              <a:t>এম সাখাওয়াত হোসেন 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                         </a:t>
            </a:r>
            <a:r>
              <a:rPr lang="bn-IN" dirty="0" smtClean="0">
                <a:solidFill>
                  <a:srgbClr val="002060"/>
                </a:solidFill>
              </a:rPr>
              <a:t>       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bn-IN" dirty="0" smtClean="0">
                <a:solidFill>
                  <a:srgbClr val="002060"/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Content Placeholder 8" descr="p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3505200" cy="3657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343400" y="1524000"/>
            <a:ext cx="4495800" cy="350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r>
              <a:rPr lang="bn-IN" sz="2800" dirty="0" smtClean="0"/>
              <a:t>অক্ষিগোলক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চোখের কোটরে অবস্থিত এর গোলাকার অংশকে অক্ষিগোলক বলে । একে চক্ষু কোটরের মধ্যে একটি নির্দিষ্ট সীমার চারদিকে ঘুরানো যায়। 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চিত্রটি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bn-IN" smtClean="0"/>
              <a:t>্য</a:t>
            </a:r>
            <a:r>
              <a:rPr lang="en-US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p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267200" cy="3276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0" y="5867400"/>
            <a:ext cx="9144000" cy="838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FF00"/>
                </a:solidFill>
              </a:rPr>
              <a:t>                                                                   </a:t>
            </a:r>
            <a:r>
              <a:rPr lang="bn-IN" dirty="0" smtClean="0">
                <a:solidFill>
                  <a:srgbClr val="002060"/>
                </a:solidFill>
              </a:rPr>
              <a:t>এম সাখাওয়াত হোসেন 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</a:t>
            </a:r>
            <a:r>
              <a:rPr lang="bn-IN" dirty="0" smtClean="0">
                <a:solidFill>
                  <a:srgbClr val="002060"/>
                </a:solidFill>
              </a:rPr>
              <a:t> সহকারি শিক্ষক  (ব্যবসায় শিক্ষা )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   </a:t>
            </a:r>
            <a:r>
              <a:rPr lang="bn-IN" dirty="0" smtClean="0">
                <a:solidFill>
                  <a:srgbClr val="002060"/>
                </a:solidFill>
              </a:rPr>
              <a:t>মোক্তাল হোসেন উচ্চ বিদ্যালয়  সদর ,নেত্রকোনা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876800"/>
            <a:ext cx="9144000" cy="990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আইরিসের চার পাশে সাদা অংশটি সক্লেরা  বা শ্বেতমন্ডল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2044556">
            <a:off x="208840" y="3813488"/>
            <a:ext cx="243694" cy="122391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1524000"/>
            <a:ext cx="4114800" cy="32766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</a:rPr>
              <a:t>এটা অক্ষিগোলকের বাহিরের সাদা,শক্ত ও ঘন আঁশযুক্ত অস্বচ্ছ আবরণবিশেষ ।এটি চক্ষুকে বাহিরের বিভিন্ন প্রকার অনিষ্ট হতে রক্ষা করে এবং চোখের আকৃতি ঠিক রাখে।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1600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শ্বেতমন্ডল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945</Words>
  <Application>Microsoft Office PowerPoint</Application>
  <PresentationFormat>On-screen Show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শিখনফল </vt:lpstr>
      <vt:lpstr>Slide 6</vt:lpstr>
      <vt:lpstr>Slide 7</vt:lpstr>
      <vt:lpstr>নিচের চিত্রটি লক্ষ্য কর </vt:lpstr>
      <vt:lpstr>নিচের চিত্রটি লক্ষ্য কর </vt:lpstr>
      <vt:lpstr>নিচের চিত্রটি লক্ষ্য কর </vt:lpstr>
      <vt:lpstr>নিচের চিত্রটি লক্ষ্য কর </vt:lpstr>
      <vt:lpstr>নিচের চিত্রটি লক্ষ্য কর </vt:lpstr>
      <vt:lpstr>   </vt:lpstr>
      <vt:lpstr>উত্তর </vt:lpstr>
      <vt:lpstr>নিচের চিত্রটি লক্ষ্য কর </vt:lpstr>
      <vt:lpstr>নিচের চিত্রটি লক্ষ্য কর </vt:lpstr>
      <vt:lpstr>নিচের চিত্রটি লক্ষ্য কর </vt:lpstr>
      <vt:lpstr>নিচের চিত্রটি লক্ষ্য কর </vt:lpstr>
      <vt:lpstr>দলীয় কাজ </vt:lpstr>
      <vt:lpstr>উত্তর </vt:lpstr>
      <vt:lpstr>মূল্যায়ন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 khan</dc:creator>
  <cp:lastModifiedBy>sagor khan</cp:lastModifiedBy>
  <cp:revision>60</cp:revision>
  <dcterms:created xsi:type="dcterms:W3CDTF">2020-05-17T18:38:52Z</dcterms:created>
  <dcterms:modified xsi:type="dcterms:W3CDTF">2020-05-30T02:58:08Z</dcterms:modified>
</cp:coreProperties>
</file>