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57" r:id="rId6"/>
    <p:sldId id="274" r:id="rId7"/>
    <p:sldId id="261" r:id="rId8"/>
    <p:sldId id="276" r:id="rId9"/>
    <p:sldId id="277" r:id="rId10"/>
    <p:sldId id="278" r:id="rId11"/>
    <p:sldId id="275" r:id="rId12"/>
    <p:sldId id="280" r:id="rId13"/>
    <p:sldId id="281" r:id="rId14"/>
    <p:sldId id="258" r:id="rId15"/>
    <p:sldId id="283" r:id="rId16"/>
    <p:sldId id="282" r:id="rId17"/>
    <p:sldId id="267" r:id="rId18"/>
    <p:sldId id="28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131B-5EA8-4AD1-9F76-830EF9F60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6C965-AD12-4D2C-AB76-CB563C7E2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C1286-64AD-475B-9C99-BEECAA7A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en-BM" smtClean="0"/>
              <a:t>05/06/2020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E35CD-24E1-46CD-BB09-5FF870CB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B31B3-E41C-4F28-9520-89A59686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20710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3C73-9AB4-4CEC-9EC9-F7733059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78D1D-C562-4E7D-97E6-C7EAD9870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084AC-538E-4A38-A590-23EE3A14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en-BM" smtClean="0"/>
              <a:t>05/06/2020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4B753-4C1A-4E69-8644-9678C409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3C79A-4C38-45C7-9F5A-D53E4353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02483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D8540-8F74-4C47-BB77-AA8D057C76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EC188-F08B-4082-89D2-E5EC7CD55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A9FA3-0AC3-4765-BD35-CDE10327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en-BM" smtClean="0"/>
              <a:t>05/06/2020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B2A37-BB59-4EC6-BBF5-30332C13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633B1-FED5-495F-9EDB-B37A91BD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5401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622E-C83A-4CC3-B132-9BB39093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15F94-9A97-448D-9E3C-B414A400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587CD-32FD-48F1-AB4E-CE2D24358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en-BM" smtClean="0"/>
              <a:t>05/06/2020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091D0-24D3-4344-A53D-DA5EF4D4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E5A83-9CAF-40A2-AB77-40833B58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092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5D47-1945-45D2-983C-CDB1AEE7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D1DE1-D3D0-4D19-B5DA-AAB67141B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8D0C9-D43D-4900-88BD-728ACDA5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en-BM" smtClean="0"/>
              <a:t>05/06/2020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4704E-216C-4580-9664-BE34B1D9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0300E-1773-4767-B346-485387BE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95195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4685-0DE9-46E2-8DC3-91187EE8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4E7FB-715F-4BF9-BF06-1A65CFBCD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58C53-1105-47B5-A50B-F5E41139C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35E4D-82E1-430E-9B2D-24C067E2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en-BM" smtClean="0"/>
              <a:t>05/06/2020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5C855-9FA4-4862-909D-3BA6B436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158B7-2F99-4677-BDC4-172F50E4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53529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2F88-D14D-48F4-9FA9-F763B6EA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663C5-8C5A-47E8-925D-D9488636C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A5B01-DCD8-466A-9C05-59BD8C1BA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C0EB6-5400-4175-8F18-956E34834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42076-77CE-4F3A-A388-DF66BCF4B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40C8A-F4AC-46D3-B7ED-F20EC830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en-BM" smtClean="0"/>
              <a:t>05/06/2020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C4A10-FEAB-4272-93C7-557D893E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D71901-A932-400B-9D11-4C4884C2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61140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D28B-E37D-4C53-AF33-993A5F6F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7278F-BD00-4B0A-B461-5B1EF355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en-BM" smtClean="0"/>
              <a:t>05/06/2020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418D3-C9A2-4839-8107-B6D5066F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98335-0580-4D6E-BBB6-1981D79B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8398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48FA5-796E-4F30-9B5D-5E749A2E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en-BM" smtClean="0"/>
              <a:t>05/06/2020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54291-BAF4-4A30-8433-86DEEFDB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A2942-068A-4A9A-ACC3-E743EE1B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96143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CF41-ECEE-408A-AF3D-91365D7B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99D97-3637-4658-BCA0-24360AB5A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AF434-A8B8-4A3E-9ABE-B1F5D0822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E4AE8-CA96-42B4-95CE-64ED07CB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en-BM" smtClean="0"/>
              <a:t>05/06/2020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C5418-4020-4B1D-B301-8A384D04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FE066-C67C-4171-BEB0-A72CEEFA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22801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8720-8A0C-43B6-A34D-59510395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9CEA7-4D0A-4526-B4FA-E917050A4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E8248-444C-425B-8D03-0E28B42C3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095DD-B63A-4CAE-BEE0-45AF0F35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512-3A60-4515-8D86-098A0F088961}" type="datetimeFigureOut">
              <a:rPr lang="en-BM" smtClean="0"/>
              <a:t>05/06/2020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34A40-82C3-47E4-96B2-718D2602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FED44-5887-48CB-B051-F7BBC86F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ACEF-AEA9-4222-8017-B9AD4457EF0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62614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C516A-DA93-4976-8F86-F0641E88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85D62-9E0E-4970-A556-137BB66C7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7F8A4-B8A7-4633-B241-34D7B7058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86512-3A60-4515-8D86-098A0F088961}" type="datetimeFigureOut">
              <a:rPr lang="en-BM" smtClean="0"/>
              <a:t>05/06/2020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F6B31-E7E0-4722-B83F-F34B43CFF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F1151-849E-4A38-A859-916DC9D72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CACEF-AEA9-4222-8017-B9AD4457EF0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10919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gimg.com/download/2462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28C62-9669-499F-9183-DE1448FA2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76" y="1045609"/>
            <a:ext cx="7090933" cy="4766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8742F-632F-4520-A688-EEB4A070D386}"/>
              </a:ext>
            </a:extLst>
          </p:cNvPr>
          <p:cNvSpPr txBox="1"/>
          <p:nvPr/>
        </p:nvSpPr>
        <p:spPr>
          <a:xfrm>
            <a:off x="8229599" y="1965992"/>
            <a:ext cx="3419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5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5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324678" y="3787986"/>
            <a:ext cx="11522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্রাণের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জীবনাপন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মদানকারীদের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কয়েকজনের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D422B26-142F-4899-95E4-0EDB7622CD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577E6-E3C2-4366-85D0-482246FC1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0" y="655983"/>
            <a:ext cx="4081669" cy="277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69706F-9C58-481D-B9D1-99EC0ACB7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3" y="655983"/>
            <a:ext cx="4373217" cy="277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66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55F45-BB6D-4F51-8E1E-CD1C6130C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57" y="708426"/>
            <a:ext cx="3110727" cy="3884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00DBFB-1072-44C9-A0A7-A1197A46C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42" y="708427"/>
            <a:ext cx="3005279" cy="3884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1308455" y="4969204"/>
            <a:ext cx="9003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D422B26-142F-4899-95E4-0EDB7622CD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3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5155095" y="602771"/>
            <a:ext cx="214685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D422B26-142F-4899-95E4-0EDB7622CD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81C82-FED8-4CD0-A415-E214A1E6EC1A}"/>
              </a:ext>
            </a:extLst>
          </p:cNvPr>
          <p:cNvSpPr txBox="1"/>
          <p:nvPr/>
        </p:nvSpPr>
        <p:spPr>
          <a:xfrm>
            <a:off x="1570382" y="1462674"/>
            <a:ext cx="854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B88C7-AC99-4CD1-ABAC-05E0320943A0}"/>
              </a:ext>
            </a:extLst>
          </p:cNvPr>
          <p:cNvSpPr txBox="1"/>
          <p:nvPr/>
        </p:nvSpPr>
        <p:spPr>
          <a:xfrm>
            <a:off x="5009322" y="2826189"/>
            <a:ext cx="117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BDB548-1747-447C-B06D-312F1E3089D3}"/>
              </a:ext>
            </a:extLst>
          </p:cNvPr>
          <p:cNvSpPr txBox="1"/>
          <p:nvPr/>
        </p:nvSpPr>
        <p:spPr>
          <a:xfrm>
            <a:off x="5009322" y="2044188"/>
            <a:ext cx="117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DD257E-0E1E-4ECA-87EE-4E9D9DAFC440}"/>
              </a:ext>
            </a:extLst>
          </p:cNvPr>
          <p:cNvSpPr txBox="1"/>
          <p:nvPr/>
        </p:nvSpPr>
        <p:spPr>
          <a:xfrm>
            <a:off x="4929807" y="3619115"/>
            <a:ext cx="163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5F05C7-4235-45BD-AC5D-576E635DA2FE}"/>
              </a:ext>
            </a:extLst>
          </p:cNvPr>
          <p:cNvSpPr txBox="1"/>
          <p:nvPr/>
        </p:nvSpPr>
        <p:spPr>
          <a:xfrm>
            <a:off x="4840354" y="4429295"/>
            <a:ext cx="180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ACE620-AB0F-48FA-BFBA-6D1B97315709}"/>
              </a:ext>
            </a:extLst>
          </p:cNvPr>
          <p:cNvSpPr txBox="1"/>
          <p:nvPr/>
        </p:nvSpPr>
        <p:spPr>
          <a:xfrm>
            <a:off x="5155095" y="5239475"/>
            <a:ext cx="180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6AE68-7BD3-4764-A0BA-49327AA12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4"/>
          <a:stretch/>
        </p:blipFill>
        <p:spPr>
          <a:xfrm rot="5400000">
            <a:off x="9056313" y="3627288"/>
            <a:ext cx="2548958" cy="2768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9015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9D422B26-142F-4899-95E4-0EDB7622CD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81C82-FED8-4CD0-A415-E214A1E6EC1A}"/>
              </a:ext>
            </a:extLst>
          </p:cNvPr>
          <p:cNvSpPr txBox="1"/>
          <p:nvPr/>
        </p:nvSpPr>
        <p:spPr>
          <a:xfrm>
            <a:off x="4303643" y="900407"/>
            <a:ext cx="358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B88C7-AC99-4CD1-ABAC-05E0320943A0}"/>
              </a:ext>
            </a:extLst>
          </p:cNvPr>
          <p:cNvSpPr txBox="1"/>
          <p:nvPr/>
        </p:nvSpPr>
        <p:spPr>
          <a:xfrm>
            <a:off x="2821082" y="2726326"/>
            <a:ext cx="117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BDB548-1747-447C-B06D-312F1E3089D3}"/>
              </a:ext>
            </a:extLst>
          </p:cNvPr>
          <p:cNvSpPr txBox="1"/>
          <p:nvPr/>
        </p:nvSpPr>
        <p:spPr>
          <a:xfrm>
            <a:off x="2840932" y="1878625"/>
            <a:ext cx="106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DD257E-0E1E-4ECA-87EE-4E9D9DAFC440}"/>
              </a:ext>
            </a:extLst>
          </p:cNvPr>
          <p:cNvSpPr txBox="1"/>
          <p:nvPr/>
        </p:nvSpPr>
        <p:spPr>
          <a:xfrm>
            <a:off x="2685187" y="3641443"/>
            <a:ext cx="148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5F05C7-4235-45BD-AC5D-576E635DA2FE}"/>
              </a:ext>
            </a:extLst>
          </p:cNvPr>
          <p:cNvSpPr txBox="1"/>
          <p:nvPr/>
        </p:nvSpPr>
        <p:spPr>
          <a:xfrm>
            <a:off x="2584162" y="4538678"/>
            <a:ext cx="157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ACE620-AB0F-48FA-BFBA-6D1B97315709}"/>
              </a:ext>
            </a:extLst>
          </p:cNvPr>
          <p:cNvSpPr txBox="1"/>
          <p:nvPr/>
        </p:nvSpPr>
        <p:spPr>
          <a:xfrm>
            <a:off x="2741532" y="5386379"/>
            <a:ext cx="125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19B3A-794D-4852-B3A9-DD3D5BE610B4}"/>
              </a:ext>
            </a:extLst>
          </p:cNvPr>
          <p:cNvSpPr txBox="1"/>
          <p:nvPr/>
        </p:nvSpPr>
        <p:spPr>
          <a:xfrm>
            <a:off x="4522264" y="263945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7BEFB6-7C8E-4D50-9426-16CCDA0FA13E}"/>
              </a:ext>
            </a:extLst>
          </p:cNvPr>
          <p:cNvSpPr txBox="1"/>
          <p:nvPr/>
        </p:nvSpPr>
        <p:spPr>
          <a:xfrm>
            <a:off x="5579170" y="263945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8249B7-06EE-43C5-83EA-1201ACD015C0}"/>
              </a:ext>
            </a:extLst>
          </p:cNvPr>
          <p:cNvSpPr txBox="1"/>
          <p:nvPr/>
        </p:nvSpPr>
        <p:spPr>
          <a:xfrm>
            <a:off x="6636075" y="2639452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D01856-4903-4DE4-A882-E8D56920BD61}"/>
              </a:ext>
            </a:extLst>
          </p:cNvPr>
          <p:cNvSpPr txBox="1"/>
          <p:nvPr/>
        </p:nvSpPr>
        <p:spPr>
          <a:xfrm>
            <a:off x="7782388" y="2621274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8AAD79-7F7E-45E0-AA0A-BD0D782FAE0B}"/>
              </a:ext>
            </a:extLst>
          </p:cNvPr>
          <p:cNvSpPr txBox="1"/>
          <p:nvPr/>
        </p:nvSpPr>
        <p:spPr>
          <a:xfrm>
            <a:off x="4555403" y="354736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C8A18C-D2B2-43EC-9BA0-EEA45FC1D5BC}"/>
              </a:ext>
            </a:extLst>
          </p:cNvPr>
          <p:cNvSpPr txBox="1"/>
          <p:nvPr/>
        </p:nvSpPr>
        <p:spPr>
          <a:xfrm>
            <a:off x="5612309" y="354736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D2C49-22A3-40C7-A025-0407DE688EEE}"/>
              </a:ext>
            </a:extLst>
          </p:cNvPr>
          <p:cNvSpPr txBox="1"/>
          <p:nvPr/>
        </p:nvSpPr>
        <p:spPr>
          <a:xfrm>
            <a:off x="6669214" y="3547360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D08B9A-8CCB-4ECB-96E4-3801131C395F}"/>
              </a:ext>
            </a:extLst>
          </p:cNvPr>
          <p:cNvSpPr txBox="1"/>
          <p:nvPr/>
        </p:nvSpPr>
        <p:spPr>
          <a:xfrm>
            <a:off x="7815527" y="3529182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25921F-BE53-49A6-8052-C3C225874120}"/>
              </a:ext>
            </a:extLst>
          </p:cNvPr>
          <p:cNvSpPr txBox="1"/>
          <p:nvPr/>
        </p:nvSpPr>
        <p:spPr>
          <a:xfrm>
            <a:off x="4555403" y="445767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7E36EC-233A-4D03-B2B6-FC9D85384183}"/>
              </a:ext>
            </a:extLst>
          </p:cNvPr>
          <p:cNvSpPr txBox="1"/>
          <p:nvPr/>
        </p:nvSpPr>
        <p:spPr>
          <a:xfrm>
            <a:off x="5612309" y="445767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1B86AA-CB77-42A2-BAC5-10F509F68FE1}"/>
              </a:ext>
            </a:extLst>
          </p:cNvPr>
          <p:cNvSpPr txBox="1"/>
          <p:nvPr/>
        </p:nvSpPr>
        <p:spPr>
          <a:xfrm>
            <a:off x="6669214" y="4457670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9C8C16-97CF-4582-922B-915209A2C2F3}"/>
              </a:ext>
            </a:extLst>
          </p:cNvPr>
          <p:cNvSpPr txBox="1"/>
          <p:nvPr/>
        </p:nvSpPr>
        <p:spPr>
          <a:xfrm>
            <a:off x="7815527" y="4439492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DAC024-84A3-4492-90B2-13B7AA577F13}"/>
              </a:ext>
            </a:extLst>
          </p:cNvPr>
          <p:cNvSpPr txBox="1"/>
          <p:nvPr/>
        </p:nvSpPr>
        <p:spPr>
          <a:xfrm>
            <a:off x="4555403" y="5386158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AFF69A-174F-4696-8D6A-6D0F270972CA}"/>
              </a:ext>
            </a:extLst>
          </p:cNvPr>
          <p:cNvSpPr txBox="1"/>
          <p:nvPr/>
        </p:nvSpPr>
        <p:spPr>
          <a:xfrm>
            <a:off x="5612309" y="5386158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DBE024-0FF3-48CF-9A0B-D90425CE376E}"/>
              </a:ext>
            </a:extLst>
          </p:cNvPr>
          <p:cNvSpPr txBox="1"/>
          <p:nvPr/>
        </p:nvSpPr>
        <p:spPr>
          <a:xfrm>
            <a:off x="6669214" y="5386158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33BDED-8862-4A53-BFFA-A216095BE38A}"/>
              </a:ext>
            </a:extLst>
          </p:cNvPr>
          <p:cNvSpPr txBox="1"/>
          <p:nvPr/>
        </p:nvSpPr>
        <p:spPr>
          <a:xfrm>
            <a:off x="7815527" y="5367980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070CD4-D3CD-47C7-A59C-15175AF0412F}"/>
              </a:ext>
            </a:extLst>
          </p:cNvPr>
          <p:cNvSpPr txBox="1"/>
          <p:nvPr/>
        </p:nvSpPr>
        <p:spPr>
          <a:xfrm>
            <a:off x="4522264" y="181899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B4BAFC-2451-496D-85DE-E5106E03A7D4}"/>
              </a:ext>
            </a:extLst>
          </p:cNvPr>
          <p:cNvSpPr txBox="1"/>
          <p:nvPr/>
        </p:nvSpPr>
        <p:spPr>
          <a:xfrm>
            <a:off x="5579170" y="181899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D9E153-6A96-421E-8F42-B7171ECE5F55}"/>
              </a:ext>
            </a:extLst>
          </p:cNvPr>
          <p:cNvSpPr txBox="1"/>
          <p:nvPr/>
        </p:nvSpPr>
        <p:spPr>
          <a:xfrm>
            <a:off x="6636075" y="1818992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26E6A9-47C2-4EA4-8990-5E314F24CA2C}"/>
              </a:ext>
            </a:extLst>
          </p:cNvPr>
          <p:cNvSpPr txBox="1"/>
          <p:nvPr/>
        </p:nvSpPr>
        <p:spPr>
          <a:xfrm>
            <a:off x="7782388" y="1800814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2092D585-CEC9-470D-A611-D5010DE4F2E5}"/>
              </a:ext>
            </a:extLst>
          </p:cNvPr>
          <p:cNvSpPr/>
          <p:nvPr/>
        </p:nvSpPr>
        <p:spPr>
          <a:xfrm>
            <a:off x="3964983" y="769518"/>
            <a:ext cx="4561836" cy="639374"/>
          </a:xfrm>
          <a:prstGeom prst="downArrowCallout">
            <a:avLst>
              <a:gd name="adj1" fmla="val 260692"/>
              <a:gd name="adj2" fmla="val 130346"/>
              <a:gd name="adj3" fmla="val 0"/>
              <a:gd name="adj4" fmla="val 100000"/>
            </a:avLst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GB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অর্থগুলো</a:t>
            </a:r>
            <a:r>
              <a:rPr lang="en-GB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GB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BM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D6EFD-37FB-4CE4-A11D-692694BE8548}"/>
              </a:ext>
            </a:extLst>
          </p:cNvPr>
          <p:cNvSpPr txBox="1"/>
          <p:nvPr/>
        </p:nvSpPr>
        <p:spPr>
          <a:xfrm>
            <a:off x="3731187" y="3070106"/>
            <a:ext cx="17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9993B-E5F9-4376-9947-8179F2BDC064}"/>
              </a:ext>
            </a:extLst>
          </p:cNvPr>
          <p:cNvSpPr txBox="1"/>
          <p:nvPr/>
        </p:nvSpPr>
        <p:spPr>
          <a:xfrm>
            <a:off x="3731187" y="4162219"/>
            <a:ext cx="17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A7391F-4AF6-4E73-BA4A-242697997D57}"/>
              </a:ext>
            </a:extLst>
          </p:cNvPr>
          <p:cNvSpPr txBox="1"/>
          <p:nvPr/>
        </p:nvSpPr>
        <p:spPr>
          <a:xfrm>
            <a:off x="3731186" y="5301008"/>
            <a:ext cx="17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F6730-371F-48F0-ABE6-2EC60367D6E2}"/>
              </a:ext>
            </a:extLst>
          </p:cNvPr>
          <p:cNvSpPr txBox="1"/>
          <p:nvPr/>
        </p:nvSpPr>
        <p:spPr>
          <a:xfrm>
            <a:off x="3731188" y="1977993"/>
            <a:ext cx="100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4CA09-F8AC-4F3C-938A-9E58F1507023}"/>
              </a:ext>
            </a:extLst>
          </p:cNvPr>
          <p:cNvSpPr txBox="1"/>
          <p:nvPr/>
        </p:nvSpPr>
        <p:spPr>
          <a:xfrm>
            <a:off x="7011005" y="3066921"/>
            <a:ext cx="254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B7F9C-8471-44B2-B1C2-D591CDA51262}"/>
              </a:ext>
            </a:extLst>
          </p:cNvPr>
          <p:cNvSpPr txBox="1"/>
          <p:nvPr/>
        </p:nvSpPr>
        <p:spPr>
          <a:xfrm>
            <a:off x="6923624" y="4130764"/>
            <a:ext cx="254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C3A81-B6F1-4F58-9F10-3DAD6AF0E1C9}"/>
              </a:ext>
            </a:extLst>
          </p:cNvPr>
          <p:cNvSpPr txBox="1"/>
          <p:nvPr/>
        </p:nvSpPr>
        <p:spPr>
          <a:xfrm>
            <a:off x="6950128" y="5273629"/>
            <a:ext cx="408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D6AAC1-8E12-4781-9590-E9B72DF72884}"/>
              </a:ext>
            </a:extLst>
          </p:cNvPr>
          <p:cNvSpPr txBox="1"/>
          <p:nvPr/>
        </p:nvSpPr>
        <p:spPr>
          <a:xfrm>
            <a:off x="6577859" y="1983926"/>
            <a:ext cx="500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উপকারীর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E4112754-3221-4FC3-AA3C-575B111B14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BE966806-07C1-48C5-9FAB-BF555B3E1906}"/>
              </a:ext>
            </a:extLst>
          </p:cNvPr>
          <p:cNvSpPr/>
          <p:nvPr/>
        </p:nvSpPr>
        <p:spPr>
          <a:xfrm>
            <a:off x="5125675" y="2173573"/>
            <a:ext cx="1452184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sz="1600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DDCA4400-890E-431F-920E-3D2A460E8709}"/>
              </a:ext>
            </a:extLst>
          </p:cNvPr>
          <p:cNvSpPr/>
          <p:nvPr/>
        </p:nvSpPr>
        <p:spPr>
          <a:xfrm>
            <a:off x="5125675" y="3251558"/>
            <a:ext cx="1452184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sz="1600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A8FAA107-0630-4307-A381-798D903AD87B}"/>
              </a:ext>
            </a:extLst>
          </p:cNvPr>
          <p:cNvSpPr/>
          <p:nvPr/>
        </p:nvSpPr>
        <p:spPr>
          <a:xfrm>
            <a:off x="5125675" y="4394541"/>
            <a:ext cx="1452184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sz="1600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3DCF7CA0-1022-4F83-9145-464DC5F7CD12}"/>
              </a:ext>
            </a:extLst>
          </p:cNvPr>
          <p:cNvSpPr/>
          <p:nvPr/>
        </p:nvSpPr>
        <p:spPr>
          <a:xfrm>
            <a:off x="5125675" y="5502221"/>
            <a:ext cx="1452184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sz="1600"/>
          </a:p>
        </p:txBody>
      </p:sp>
    </p:spTree>
    <p:extLst>
      <p:ext uri="{BB962C8B-B14F-4D97-AF65-F5344CB8AC3E}">
        <p14:creationId xmlns:p14="http://schemas.microsoft.com/office/powerpoint/2010/main" val="40383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5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2092D585-CEC9-470D-A611-D5010DE4F2E5}"/>
              </a:ext>
            </a:extLst>
          </p:cNvPr>
          <p:cNvSpPr/>
          <p:nvPr/>
        </p:nvSpPr>
        <p:spPr>
          <a:xfrm>
            <a:off x="4584729" y="424982"/>
            <a:ext cx="2453196" cy="639374"/>
          </a:xfrm>
          <a:prstGeom prst="downArrowCallout">
            <a:avLst>
              <a:gd name="adj1" fmla="val 260692"/>
              <a:gd name="adj2" fmla="val 130346"/>
              <a:gd name="adj3" fmla="val 0"/>
              <a:gd name="adj4" fmla="val 100000"/>
            </a:avLst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D6EFD-37FB-4CE4-A11D-692694BE8548}"/>
              </a:ext>
            </a:extLst>
          </p:cNvPr>
          <p:cNvSpPr txBox="1"/>
          <p:nvPr/>
        </p:nvSpPr>
        <p:spPr>
          <a:xfrm>
            <a:off x="1341677" y="2737720"/>
            <a:ext cx="118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9993B-E5F9-4376-9947-8179F2BDC064}"/>
              </a:ext>
            </a:extLst>
          </p:cNvPr>
          <p:cNvSpPr txBox="1"/>
          <p:nvPr/>
        </p:nvSpPr>
        <p:spPr>
          <a:xfrm>
            <a:off x="1634382" y="3591980"/>
            <a:ext cx="17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A7391F-4AF6-4E73-BA4A-242697997D57}"/>
              </a:ext>
            </a:extLst>
          </p:cNvPr>
          <p:cNvSpPr txBox="1"/>
          <p:nvPr/>
        </p:nvSpPr>
        <p:spPr>
          <a:xfrm>
            <a:off x="1192696" y="4374452"/>
            <a:ext cx="133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F6730-371F-48F0-ABE6-2EC60367D6E2}"/>
              </a:ext>
            </a:extLst>
          </p:cNvPr>
          <p:cNvSpPr txBox="1"/>
          <p:nvPr/>
        </p:nvSpPr>
        <p:spPr>
          <a:xfrm>
            <a:off x="1341676" y="1972890"/>
            <a:ext cx="100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4CA09-F8AC-4F3C-938A-9E58F1507023}"/>
              </a:ext>
            </a:extLst>
          </p:cNvPr>
          <p:cNvSpPr txBox="1"/>
          <p:nvPr/>
        </p:nvSpPr>
        <p:spPr>
          <a:xfrm>
            <a:off x="2941246" y="2769342"/>
            <a:ext cx="819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B7F9C-8471-44B2-B1C2-D591CDA51262}"/>
              </a:ext>
            </a:extLst>
          </p:cNvPr>
          <p:cNvSpPr txBox="1"/>
          <p:nvPr/>
        </p:nvSpPr>
        <p:spPr>
          <a:xfrm>
            <a:off x="2941246" y="3560358"/>
            <a:ext cx="765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খাঁচার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C3A81-B6F1-4F58-9F10-3DAD6AF0E1C9}"/>
              </a:ext>
            </a:extLst>
          </p:cNvPr>
          <p:cNvSpPr txBox="1"/>
          <p:nvPr/>
        </p:nvSpPr>
        <p:spPr>
          <a:xfrm>
            <a:off x="2934033" y="4405457"/>
            <a:ext cx="788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D6AAC1-8E12-4781-9590-E9B72DF72884}"/>
              </a:ext>
            </a:extLst>
          </p:cNvPr>
          <p:cNvSpPr txBox="1"/>
          <p:nvPr/>
        </p:nvSpPr>
        <p:spPr>
          <a:xfrm>
            <a:off x="2934033" y="1972891"/>
            <a:ext cx="570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E4112754-3221-4FC3-AA3C-575B111B14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14753F-44BA-496F-898D-F2700E90B0C0}"/>
              </a:ext>
            </a:extLst>
          </p:cNvPr>
          <p:cNvSpPr txBox="1"/>
          <p:nvPr/>
        </p:nvSpPr>
        <p:spPr>
          <a:xfrm>
            <a:off x="3404585" y="1238406"/>
            <a:ext cx="570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D34BA-61C7-42BA-8C33-E76605BE5278}"/>
              </a:ext>
            </a:extLst>
          </p:cNvPr>
          <p:cNvSpPr txBox="1"/>
          <p:nvPr/>
        </p:nvSpPr>
        <p:spPr>
          <a:xfrm>
            <a:off x="1199909" y="5219551"/>
            <a:ext cx="133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C41EE5-8879-4FD5-8D8D-7C28A82F2389}"/>
              </a:ext>
            </a:extLst>
          </p:cNvPr>
          <p:cNvSpPr txBox="1"/>
          <p:nvPr/>
        </p:nvSpPr>
        <p:spPr>
          <a:xfrm>
            <a:off x="2941246" y="5250556"/>
            <a:ext cx="788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3D1005E2-8F56-4FE9-8392-87D3B78C9EFE}"/>
              </a:ext>
            </a:extLst>
          </p:cNvPr>
          <p:cNvSpPr/>
          <p:nvPr/>
        </p:nvSpPr>
        <p:spPr>
          <a:xfrm>
            <a:off x="2343125" y="2150968"/>
            <a:ext cx="590908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91744AD8-E509-4891-A79D-494D748F6949}"/>
              </a:ext>
            </a:extLst>
          </p:cNvPr>
          <p:cNvSpPr/>
          <p:nvPr/>
        </p:nvSpPr>
        <p:spPr>
          <a:xfrm>
            <a:off x="2355641" y="2888470"/>
            <a:ext cx="590908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7EA2E268-F237-4041-93CE-94FFDDAC0EEF}"/>
              </a:ext>
            </a:extLst>
          </p:cNvPr>
          <p:cNvSpPr/>
          <p:nvPr/>
        </p:nvSpPr>
        <p:spPr>
          <a:xfrm>
            <a:off x="2350338" y="3773179"/>
            <a:ext cx="590908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A495CCA4-1886-4E8E-A147-A76EB6433BD8}"/>
              </a:ext>
            </a:extLst>
          </p:cNvPr>
          <p:cNvSpPr/>
          <p:nvPr/>
        </p:nvSpPr>
        <p:spPr>
          <a:xfrm>
            <a:off x="2350338" y="4531198"/>
            <a:ext cx="590908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2" name="Minus Sign 21">
            <a:extLst>
              <a:ext uri="{FF2B5EF4-FFF2-40B4-BE49-F238E27FC236}">
                <a16:creationId xmlns:a16="http://schemas.microsoft.com/office/drawing/2014/main" id="{5CB9F2E1-517A-4CEF-980D-FF2F5C85A929}"/>
              </a:ext>
            </a:extLst>
          </p:cNvPr>
          <p:cNvSpPr/>
          <p:nvPr/>
        </p:nvSpPr>
        <p:spPr>
          <a:xfrm>
            <a:off x="2382145" y="5330351"/>
            <a:ext cx="590908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2C7BD8-2930-45B5-9D39-EC261CF52ADA}"/>
              </a:ext>
            </a:extLst>
          </p:cNvPr>
          <p:cNvSpPr txBox="1"/>
          <p:nvPr/>
        </p:nvSpPr>
        <p:spPr>
          <a:xfrm>
            <a:off x="8081693" y="492691"/>
            <a:ext cx="354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4B3CA8-CE46-4B17-83F1-9AA90F22D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792" y="299983"/>
            <a:ext cx="1353548" cy="1545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94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4735897" y="1882598"/>
            <a:ext cx="224312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D422B26-142F-4899-95E4-0EDB7622CD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746CD9-3C2A-4B3D-926C-92F260133D6C}"/>
              </a:ext>
            </a:extLst>
          </p:cNvPr>
          <p:cNvSpPr txBox="1"/>
          <p:nvPr/>
        </p:nvSpPr>
        <p:spPr>
          <a:xfrm>
            <a:off x="1900892" y="3513194"/>
            <a:ext cx="8390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14165-D94F-45EC-BF85-F6550E9D7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9" b="12463"/>
          <a:stretch/>
        </p:blipFill>
        <p:spPr>
          <a:xfrm>
            <a:off x="8878129" y="567968"/>
            <a:ext cx="2571750" cy="20010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3140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174DFA-30B4-4449-BCD0-3A77A62BBFE3}"/>
              </a:ext>
            </a:extLst>
          </p:cNvPr>
          <p:cNvSpPr/>
          <p:nvPr/>
        </p:nvSpPr>
        <p:spPr>
          <a:xfrm>
            <a:off x="901144" y="1325802"/>
            <a:ext cx="2292629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2968483" y="461520"/>
            <a:ext cx="642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BM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56DF2D-59AD-4E38-B1F4-A852A526BDC4}"/>
              </a:ext>
            </a:extLst>
          </p:cNvPr>
          <p:cNvSpPr txBox="1"/>
          <p:nvPr/>
        </p:nvSpPr>
        <p:spPr>
          <a:xfrm>
            <a:off x="1080048" y="3162799"/>
            <a:ext cx="10436091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___________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________________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__________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______________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১৬ই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ি________________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8D2ACF-B57C-40FC-9A0D-6628941AD9F8}"/>
              </a:ext>
            </a:extLst>
          </p:cNvPr>
          <p:cNvSpPr/>
          <p:nvPr/>
        </p:nvSpPr>
        <p:spPr>
          <a:xfrm>
            <a:off x="3783496" y="1333435"/>
            <a:ext cx="1848681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EB44C1-66A9-40FA-B2B9-7FF3E0F42B20}"/>
              </a:ext>
            </a:extLst>
          </p:cNvPr>
          <p:cNvSpPr/>
          <p:nvPr/>
        </p:nvSpPr>
        <p:spPr>
          <a:xfrm>
            <a:off x="6321286" y="1315223"/>
            <a:ext cx="1848681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BF4BCD-0DDE-4574-A75C-BA7F0CACAA50}"/>
              </a:ext>
            </a:extLst>
          </p:cNvPr>
          <p:cNvSpPr/>
          <p:nvPr/>
        </p:nvSpPr>
        <p:spPr>
          <a:xfrm>
            <a:off x="9071113" y="1315223"/>
            <a:ext cx="2392019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আত্মদানকারী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DDBE84-FCD1-4CF5-8AC1-8D5708E6D86B}"/>
              </a:ext>
            </a:extLst>
          </p:cNvPr>
          <p:cNvSpPr/>
          <p:nvPr/>
        </p:nvSpPr>
        <p:spPr>
          <a:xfrm>
            <a:off x="2047458" y="2199761"/>
            <a:ext cx="2292629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86EB48-CE3E-4D66-AA62-7CE577856C7E}"/>
              </a:ext>
            </a:extLst>
          </p:cNvPr>
          <p:cNvSpPr/>
          <p:nvPr/>
        </p:nvSpPr>
        <p:spPr>
          <a:xfrm>
            <a:off x="5145154" y="2186533"/>
            <a:ext cx="1848681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1654B3-A35C-4BBB-A181-F37363F81EE7}"/>
              </a:ext>
            </a:extLst>
          </p:cNvPr>
          <p:cNvSpPr/>
          <p:nvPr/>
        </p:nvSpPr>
        <p:spPr>
          <a:xfrm>
            <a:off x="7997684" y="2186533"/>
            <a:ext cx="1848681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0D39A1-A4E2-4DB9-AF1D-D98E62D4C678}"/>
              </a:ext>
            </a:extLst>
          </p:cNvPr>
          <p:cNvSpPr/>
          <p:nvPr/>
        </p:nvSpPr>
        <p:spPr>
          <a:xfrm>
            <a:off x="3558206" y="3162799"/>
            <a:ext cx="1848681" cy="609742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D5A0BC-AC14-457F-9481-6DA85B2E5598}"/>
              </a:ext>
            </a:extLst>
          </p:cNvPr>
          <p:cNvSpPr/>
          <p:nvPr/>
        </p:nvSpPr>
        <p:spPr>
          <a:xfrm>
            <a:off x="6848053" y="3702401"/>
            <a:ext cx="2292629" cy="609742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0B9E54-B549-4661-B3F9-7D69171F2B90}"/>
              </a:ext>
            </a:extLst>
          </p:cNvPr>
          <p:cNvSpPr/>
          <p:nvPr/>
        </p:nvSpPr>
        <p:spPr>
          <a:xfrm>
            <a:off x="5526152" y="4208442"/>
            <a:ext cx="1848681" cy="609742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73BBFB-3182-4E0D-8A36-8E428E462640}"/>
              </a:ext>
            </a:extLst>
          </p:cNvPr>
          <p:cNvSpPr/>
          <p:nvPr/>
        </p:nvSpPr>
        <p:spPr>
          <a:xfrm>
            <a:off x="2968483" y="4799039"/>
            <a:ext cx="2292629" cy="609742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83158B-72CF-46DC-852F-90A17E50F24E}"/>
              </a:ext>
            </a:extLst>
          </p:cNvPr>
          <p:cNvSpPr/>
          <p:nvPr/>
        </p:nvSpPr>
        <p:spPr>
          <a:xfrm>
            <a:off x="7222432" y="5254085"/>
            <a:ext cx="1848681" cy="609742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080EE1DD-772C-4C2E-B5AB-EABD0143C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42549B-2A85-472C-B929-1AAA5E2969CB}"/>
              </a:ext>
            </a:extLst>
          </p:cNvPr>
          <p:cNvSpPr txBox="1"/>
          <p:nvPr/>
        </p:nvSpPr>
        <p:spPr>
          <a:xfrm>
            <a:off x="735493" y="352777"/>
            <a:ext cx="214685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55F45-BB6D-4F51-8E1E-CD1C6130C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57" y="708426"/>
            <a:ext cx="3110727" cy="3884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00DBFB-1072-44C9-A0A7-A1197A46C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42" y="708427"/>
            <a:ext cx="3005279" cy="3884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1803131" y="4977701"/>
            <a:ext cx="900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ংশটুকু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D422B26-142F-4899-95E4-0EDB7622CD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1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2107093" y="1608462"/>
            <a:ext cx="726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BM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94A04-01EB-467B-954C-28D250006B8C}"/>
              </a:ext>
            </a:extLst>
          </p:cNvPr>
          <p:cNvSpPr txBox="1"/>
          <p:nvPr/>
        </p:nvSpPr>
        <p:spPr>
          <a:xfrm>
            <a:off x="1881809" y="2740754"/>
            <a:ext cx="8878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 ?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? ৪টি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1D0377-067F-45AE-910B-FDE811E55CF2}"/>
              </a:ext>
            </a:extLst>
          </p:cNvPr>
          <p:cNvSpPr/>
          <p:nvPr/>
        </p:nvSpPr>
        <p:spPr>
          <a:xfrm>
            <a:off x="377685" y="1438301"/>
            <a:ext cx="11436627" cy="455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GB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সর্বস্তরের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ারা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শত্রুমুক্ত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রছি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C233548-2D3B-45EC-A7DB-F68E45FD0B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4CD20-7CFF-4F4B-95F6-B6F199A9C938}"/>
              </a:ext>
            </a:extLst>
          </p:cNvPr>
          <p:cNvSpPr txBox="1"/>
          <p:nvPr/>
        </p:nvSpPr>
        <p:spPr>
          <a:xfrm>
            <a:off x="5022573" y="395985"/>
            <a:ext cx="214685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62190-7CC1-47CE-977F-B7C8D97864F5}"/>
              </a:ext>
            </a:extLst>
          </p:cNvPr>
          <p:cNvSpPr txBox="1"/>
          <p:nvPr/>
        </p:nvSpPr>
        <p:spPr>
          <a:xfrm>
            <a:off x="4463086" y="1536174"/>
            <a:ext cx="6645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শাহরিণা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pPr algn="ctr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sweetybkg1@gmail.com</a:t>
            </a:r>
            <a:endParaRPr lang="en-BM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77841-5ABA-4F27-9132-CCFBD7C63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00" y="1346799"/>
            <a:ext cx="3380133" cy="4506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6890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5650134" y="2455263"/>
            <a:ext cx="239833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94A04-01EB-467B-954C-28D250006B8C}"/>
              </a:ext>
            </a:extLst>
          </p:cNvPr>
          <p:cNvSpPr txBox="1"/>
          <p:nvPr/>
        </p:nvSpPr>
        <p:spPr>
          <a:xfrm>
            <a:off x="3461823" y="3675162"/>
            <a:ext cx="643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12106D9-7F67-4485-92D1-EDCFDBBBB1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DC9AA-0853-443A-A68D-AF5D3505B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2678" y="551879"/>
            <a:ext cx="4435337" cy="2571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62550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7893877" y="3104900"/>
            <a:ext cx="3173896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BM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FDE86-5309-498F-B761-35448DB67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r="6482"/>
          <a:stretch/>
        </p:blipFill>
        <p:spPr>
          <a:xfrm>
            <a:off x="636105" y="752061"/>
            <a:ext cx="7129669" cy="5353877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FD6B1817-005B-4DC4-83CE-6E2DBE481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6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C5B2C-A168-4FAB-AF13-9CFB4369B815}"/>
              </a:ext>
            </a:extLst>
          </p:cNvPr>
          <p:cNvSpPr txBox="1"/>
          <p:nvPr/>
        </p:nvSpPr>
        <p:spPr>
          <a:xfrm>
            <a:off x="4768157" y="1410805"/>
            <a:ext cx="65531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05/06/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২০২০ খ্রি. 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FF063-815E-45D2-A324-089055563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96" y="1622826"/>
            <a:ext cx="3110727" cy="3884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0339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C5B2C-A168-4FAB-AF13-9CFB4369B815}"/>
              </a:ext>
            </a:extLst>
          </p:cNvPr>
          <p:cNvSpPr txBox="1"/>
          <p:nvPr/>
        </p:nvSpPr>
        <p:spPr>
          <a:xfrm>
            <a:off x="4464606" y="5451950"/>
            <a:ext cx="428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DFBDC-60DE-4945-9422-2E57F50D8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3" y="517732"/>
            <a:ext cx="3326296" cy="4415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244F8-66F2-4474-BBE7-7F5F8F1CD02C}"/>
              </a:ext>
            </a:extLst>
          </p:cNvPr>
          <p:cNvSpPr txBox="1"/>
          <p:nvPr/>
        </p:nvSpPr>
        <p:spPr>
          <a:xfrm>
            <a:off x="4464607" y="5534385"/>
            <a:ext cx="4588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157D8-6202-483C-A6CD-C0640ED0A448}"/>
              </a:ext>
            </a:extLst>
          </p:cNvPr>
          <p:cNvSpPr txBox="1"/>
          <p:nvPr/>
        </p:nvSpPr>
        <p:spPr>
          <a:xfrm>
            <a:off x="2001591" y="5501701"/>
            <a:ext cx="889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61CCD-29FC-4FA9-A7A4-7A6B8A6C91A7}"/>
              </a:ext>
            </a:extLst>
          </p:cNvPr>
          <p:cNvSpPr txBox="1"/>
          <p:nvPr/>
        </p:nvSpPr>
        <p:spPr>
          <a:xfrm>
            <a:off x="1740189" y="5512646"/>
            <a:ext cx="941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709E9D-15BE-4B0E-B08C-84CC546B60BE}"/>
              </a:ext>
            </a:extLst>
          </p:cNvPr>
          <p:cNvSpPr txBox="1"/>
          <p:nvPr/>
        </p:nvSpPr>
        <p:spPr>
          <a:xfrm>
            <a:off x="1740190" y="5523591"/>
            <a:ext cx="941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সেইসব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00AA4A-7125-4B4C-B514-0D771F2A1642}"/>
              </a:ext>
            </a:extLst>
          </p:cNvPr>
          <p:cNvSpPr txBox="1"/>
          <p:nvPr/>
        </p:nvSpPr>
        <p:spPr>
          <a:xfrm>
            <a:off x="3879951" y="5573207"/>
            <a:ext cx="491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0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C4FD34-FE6A-45F5-8D7F-58B54317B3CB}"/>
              </a:ext>
            </a:extLst>
          </p:cNvPr>
          <p:cNvSpPr txBox="1"/>
          <p:nvPr/>
        </p:nvSpPr>
        <p:spPr>
          <a:xfrm>
            <a:off x="3648073" y="1164818"/>
            <a:ext cx="5102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যাঁ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pPr algn="ctr"/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EDC8F31-BE08-4EF9-B0BB-262AFD0D4B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CB7B6-8977-430D-9F0A-0784FC6B0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71" y="2632285"/>
            <a:ext cx="5770493" cy="36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4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A7EBCA-D824-4FDB-A5AC-2AE99A73B2F9}"/>
              </a:ext>
            </a:extLst>
          </p:cNvPr>
          <p:cNvSpPr txBox="1"/>
          <p:nvPr/>
        </p:nvSpPr>
        <p:spPr>
          <a:xfrm>
            <a:off x="4863548" y="551477"/>
            <a:ext cx="20730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38F29-28C6-42D4-9FE5-A5FD5F0E11CC}"/>
              </a:ext>
            </a:extLst>
          </p:cNvPr>
          <p:cNvSpPr txBox="1"/>
          <p:nvPr/>
        </p:nvSpPr>
        <p:spPr>
          <a:xfrm>
            <a:off x="1166191" y="1289765"/>
            <a:ext cx="102174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FD5C81D-6E2B-4D8E-B5E9-7A25C7874F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0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655983" y="4278316"/>
            <a:ext cx="10880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পুরোপুরি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শত্রুমুক্ত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D422B26-142F-4899-95E4-0EDB7622CD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D1E38A-7E43-4991-872C-302FA455D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9" y="1028492"/>
            <a:ext cx="4876800" cy="2854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21B229-4FEA-437E-B32D-0C597CAD5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5" y="1028491"/>
            <a:ext cx="4532247" cy="2854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74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655983" y="4516855"/>
            <a:ext cx="10880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স।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D422B26-142F-4899-95E4-0EDB7622CD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1026" name="Picture 2" descr="মুক্তিযুদ্ধের ছবি - Home | Facebook">
            <a:extLst>
              <a:ext uri="{FF2B5EF4-FFF2-40B4-BE49-F238E27FC236}">
                <a16:creationId xmlns:a16="http://schemas.microsoft.com/office/drawing/2014/main" id="{03500485-0927-4EF4-9A1A-E74313229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1" y="904227"/>
            <a:ext cx="4147929" cy="33672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9588D4-B532-4EDD-AE73-5F44ADCCB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42" y="980580"/>
            <a:ext cx="4147929" cy="3214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54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655983" y="4357829"/>
            <a:ext cx="10880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D422B26-142F-4899-95E4-0EDB7622CD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CA421-81B8-4E0F-A3C4-DE4639B3A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18020"/>
            <a:ext cx="4145718" cy="2741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195324-B347-4721-9E3B-8B54C1199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6" y="1118020"/>
            <a:ext cx="4240694" cy="2764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2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1214</Words>
  <Application>Microsoft Office PowerPoint</Application>
  <PresentationFormat>Widescreen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100</cp:revision>
  <dcterms:created xsi:type="dcterms:W3CDTF">2020-05-13T13:59:31Z</dcterms:created>
  <dcterms:modified xsi:type="dcterms:W3CDTF">2020-06-04T20:28:10Z</dcterms:modified>
</cp:coreProperties>
</file>