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0"/>
  </p:notesMasterIdLst>
  <p:handoutMasterIdLst>
    <p:handoutMasterId r:id="rId31"/>
  </p:handoutMasterIdLst>
  <p:sldIdLst>
    <p:sldId id="518" r:id="rId2"/>
    <p:sldId id="517" r:id="rId3"/>
    <p:sldId id="522" r:id="rId4"/>
    <p:sldId id="415" r:id="rId5"/>
    <p:sldId id="419" r:id="rId6"/>
    <p:sldId id="420" r:id="rId7"/>
    <p:sldId id="512" r:id="rId8"/>
    <p:sldId id="421" r:id="rId9"/>
    <p:sldId id="521" r:id="rId10"/>
    <p:sldId id="424" r:id="rId11"/>
    <p:sldId id="513" r:id="rId12"/>
    <p:sldId id="501" r:id="rId13"/>
    <p:sldId id="441" r:id="rId14"/>
    <p:sldId id="511" r:id="rId15"/>
    <p:sldId id="515" r:id="rId16"/>
    <p:sldId id="516" r:id="rId17"/>
    <p:sldId id="456" r:id="rId18"/>
    <p:sldId id="457" r:id="rId19"/>
    <p:sldId id="505" r:id="rId20"/>
    <p:sldId id="506" r:id="rId21"/>
    <p:sldId id="507" r:id="rId22"/>
    <p:sldId id="508" r:id="rId23"/>
    <p:sldId id="509" r:id="rId24"/>
    <p:sldId id="510" r:id="rId25"/>
    <p:sldId id="471" r:id="rId26"/>
    <p:sldId id="473" r:id="rId27"/>
    <p:sldId id="474" r:id="rId28"/>
    <p:sldId id="519" r:id="rId29"/>
  </p:sldIdLst>
  <p:sldSz cx="13817600" cy="8229600"/>
  <p:notesSz cx="9144000" cy="6858000"/>
  <p:defaultTextStyle>
    <a:defPPr>
      <a:defRPr lang="en-US"/>
    </a:defPPr>
    <a:lvl1pPr marL="0" algn="l" defTabSz="1044976" rtl="0" eaLnBrk="1" latinLnBrk="0" hangingPunct="1">
      <a:defRPr sz="2057" kern="1200">
        <a:solidFill>
          <a:schemeClr val="tx1"/>
        </a:solidFill>
        <a:latin typeface="+mn-lt"/>
        <a:ea typeface="+mn-ea"/>
        <a:cs typeface="+mn-cs"/>
      </a:defRPr>
    </a:lvl1pPr>
    <a:lvl2pPr marL="522488" algn="l" defTabSz="1044976" rtl="0" eaLnBrk="1" latinLnBrk="0" hangingPunct="1">
      <a:defRPr sz="2057" kern="1200">
        <a:solidFill>
          <a:schemeClr val="tx1"/>
        </a:solidFill>
        <a:latin typeface="+mn-lt"/>
        <a:ea typeface="+mn-ea"/>
        <a:cs typeface="+mn-cs"/>
      </a:defRPr>
    </a:lvl2pPr>
    <a:lvl3pPr marL="1044976" algn="l" defTabSz="1044976" rtl="0" eaLnBrk="1" latinLnBrk="0" hangingPunct="1">
      <a:defRPr sz="2057" kern="1200">
        <a:solidFill>
          <a:schemeClr val="tx1"/>
        </a:solidFill>
        <a:latin typeface="+mn-lt"/>
        <a:ea typeface="+mn-ea"/>
        <a:cs typeface="+mn-cs"/>
      </a:defRPr>
    </a:lvl3pPr>
    <a:lvl4pPr marL="1567464" algn="l" defTabSz="1044976" rtl="0" eaLnBrk="1" latinLnBrk="0" hangingPunct="1">
      <a:defRPr sz="2057" kern="1200">
        <a:solidFill>
          <a:schemeClr val="tx1"/>
        </a:solidFill>
        <a:latin typeface="+mn-lt"/>
        <a:ea typeface="+mn-ea"/>
        <a:cs typeface="+mn-cs"/>
      </a:defRPr>
    </a:lvl4pPr>
    <a:lvl5pPr marL="2089953" algn="l" defTabSz="1044976" rtl="0" eaLnBrk="1" latinLnBrk="0" hangingPunct="1">
      <a:defRPr sz="2057" kern="1200">
        <a:solidFill>
          <a:schemeClr val="tx1"/>
        </a:solidFill>
        <a:latin typeface="+mn-lt"/>
        <a:ea typeface="+mn-ea"/>
        <a:cs typeface="+mn-cs"/>
      </a:defRPr>
    </a:lvl5pPr>
    <a:lvl6pPr marL="2612441" algn="l" defTabSz="1044976" rtl="0" eaLnBrk="1" latinLnBrk="0" hangingPunct="1">
      <a:defRPr sz="2057" kern="1200">
        <a:solidFill>
          <a:schemeClr val="tx1"/>
        </a:solidFill>
        <a:latin typeface="+mn-lt"/>
        <a:ea typeface="+mn-ea"/>
        <a:cs typeface="+mn-cs"/>
      </a:defRPr>
    </a:lvl6pPr>
    <a:lvl7pPr marL="3134929" algn="l" defTabSz="1044976" rtl="0" eaLnBrk="1" latinLnBrk="0" hangingPunct="1">
      <a:defRPr sz="2057" kern="1200">
        <a:solidFill>
          <a:schemeClr val="tx1"/>
        </a:solidFill>
        <a:latin typeface="+mn-lt"/>
        <a:ea typeface="+mn-ea"/>
        <a:cs typeface="+mn-cs"/>
      </a:defRPr>
    </a:lvl7pPr>
    <a:lvl8pPr marL="3657417" algn="l" defTabSz="1044976" rtl="0" eaLnBrk="1" latinLnBrk="0" hangingPunct="1">
      <a:defRPr sz="2057" kern="1200">
        <a:solidFill>
          <a:schemeClr val="tx1"/>
        </a:solidFill>
        <a:latin typeface="+mn-lt"/>
        <a:ea typeface="+mn-ea"/>
        <a:cs typeface="+mn-cs"/>
      </a:defRPr>
    </a:lvl8pPr>
    <a:lvl9pPr marL="4179905" algn="l" defTabSz="1044976" rtl="0" eaLnBrk="1" latinLnBrk="0" hangingPunct="1">
      <a:defRPr sz="205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1" autoAdjust="0"/>
    <p:restoredTop sz="94660"/>
  </p:normalViewPr>
  <p:slideViewPr>
    <p:cSldViewPr snapToGrid="0">
      <p:cViewPr varScale="1">
        <p:scale>
          <a:sx n="61" d="100"/>
          <a:sy n="61" d="100"/>
        </p:scale>
        <p:origin x="4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44274FCF-A90A-4D00-A5F1-858C3942EBF5}" type="datetime1">
              <a:rPr lang="en-US" smtClean="0"/>
              <a:t>6/4/2020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56E648A3-00B2-4AFB-B4C8-D6E970C1E695}" type="slidenum">
              <a:rPr lang="en-US" smtClean="0"/>
              <a:t>‹#›</a:t>
            </a:fld>
            <a:endParaRPr lang="en-US"/>
          </a:p>
        </p:txBody>
      </p:sp>
    </p:spTree>
    <p:extLst>
      <p:ext uri="{BB962C8B-B14F-4D97-AF65-F5344CB8AC3E}">
        <p14:creationId xmlns:p14="http://schemas.microsoft.com/office/powerpoint/2010/main" val="162143229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D222782-5EA1-4331-A6D0-2BBB5953FD42}" type="datetime1">
              <a:rPr lang="en-US" smtClean="0"/>
              <a:t>6/4/2020</a:t>
            </a:fld>
            <a:endParaRPr lang="en-US"/>
          </a:p>
        </p:txBody>
      </p:sp>
      <p:sp>
        <p:nvSpPr>
          <p:cNvPr id="4" name="Slide Image Placeholder 3"/>
          <p:cNvSpPr>
            <a:spLocks noGrp="1" noRot="1" noChangeAspect="1"/>
          </p:cNvSpPr>
          <p:nvPr>
            <p:ph type="sldImg" idx="2"/>
          </p:nvPr>
        </p:nvSpPr>
        <p:spPr>
          <a:xfrm>
            <a:off x="2628900" y="857250"/>
            <a:ext cx="38862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B38854B-8B8E-4033-9E30-5FB5E5A16659}" type="slidenum">
              <a:rPr lang="en-US" smtClean="0"/>
              <a:t>‹#›</a:t>
            </a:fld>
            <a:endParaRPr lang="en-US"/>
          </a:p>
        </p:txBody>
      </p:sp>
    </p:spTree>
    <p:extLst>
      <p:ext uri="{BB962C8B-B14F-4D97-AF65-F5344CB8AC3E}">
        <p14:creationId xmlns:p14="http://schemas.microsoft.com/office/powerpoint/2010/main" val="314485031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346836"/>
            <a:ext cx="10363200" cy="2865120"/>
          </a:xfrm>
        </p:spPr>
        <p:txBody>
          <a:bodyPr anchor="b"/>
          <a:lstStyle>
            <a:lvl1pPr algn="ctr">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727200" y="4322446"/>
            <a:ext cx="10363200" cy="1986914"/>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6011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43622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38150"/>
            <a:ext cx="297942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9960" y="438150"/>
            <a:ext cx="876554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72357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3456123" y="7807059"/>
            <a:ext cx="7715104" cy="246221"/>
          </a:xfrm>
          <a:prstGeom prst="rect">
            <a:avLst/>
          </a:prstGeom>
          <a:noFill/>
        </p:spPr>
        <p:txBody>
          <a:bodyPr wrap="square" rtlCol="0">
            <a:spAutoFit/>
          </a:bodyPr>
          <a:lstStyle/>
          <a:p>
            <a:pPr algn="ctr"/>
            <a:r>
              <a:rPr lang="en-US" sz="1000" b="1" dirty="0"/>
              <a:t>Abdul </a:t>
            </a:r>
            <a:r>
              <a:rPr lang="en-US" sz="1000" b="1" dirty="0" err="1"/>
              <a:t>Alim</a:t>
            </a:r>
            <a:r>
              <a:rPr lang="en-US" sz="1000" b="1" dirty="0"/>
              <a:t>, Lecturer (Arabic), </a:t>
            </a:r>
            <a:r>
              <a:rPr lang="en-US" sz="1000" b="1" dirty="0" err="1"/>
              <a:t>Patari</a:t>
            </a:r>
            <a:r>
              <a:rPr lang="en-US" sz="1000" b="1" dirty="0"/>
              <a:t> </a:t>
            </a:r>
            <a:r>
              <a:rPr lang="en-US" sz="1000" b="1" dirty="0" err="1"/>
              <a:t>Fazil</a:t>
            </a:r>
            <a:r>
              <a:rPr lang="en-US" sz="1000" b="1" dirty="0"/>
              <a:t> </a:t>
            </a:r>
            <a:r>
              <a:rPr lang="en-US" sz="1000" b="1" dirty="0" err="1"/>
              <a:t>Madrasha</a:t>
            </a:r>
            <a:r>
              <a:rPr lang="en-US" sz="1000" b="1" dirty="0"/>
              <a:t>, </a:t>
            </a:r>
            <a:r>
              <a:rPr lang="en-US" sz="1000" b="1" dirty="0" err="1"/>
              <a:t>Sapahar</a:t>
            </a:r>
            <a:r>
              <a:rPr lang="en-US" sz="1000" b="1" dirty="0"/>
              <a:t>, </a:t>
            </a:r>
            <a:r>
              <a:rPr lang="en-US" sz="1000" b="1" dirty="0" err="1"/>
              <a:t>Naogaon</a:t>
            </a:r>
            <a:r>
              <a:rPr lang="en-US" sz="1000" b="1" dirty="0"/>
              <a:t>, </a:t>
            </a:r>
            <a:r>
              <a:rPr lang="en-US" sz="1000" b="1" dirty="0" smtClean="0"/>
              <a:t>01749944418, infoabdulalim@gmail.com</a:t>
            </a:r>
            <a:endParaRPr lang="en-US" sz="1000" b="1" dirty="0"/>
          </a:p>
        </p:txBody>
      </p:sp>
    </p:spTree>
    <p:extLst>
      <p:ext uri="{BB962C8B-B14F-4D97-AF65-F5344CB8AC3E}">
        <p14:creationId xmlns:p14="http://schemas.microsoft.com/office/powerpoint/2010/main" val="1582668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4422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2051686"/>
            <a:ext cx="11917680" cy="3423284"/>
          </a:xfrm>
        </p:spPr>
        <p:txBody>
          <a:bodyPr anchor="b"/>
          <a:lstStyle>
            <a:lvl1pPr>
              <a:defRPr sz="6800"/>
            </a:lvl1pPr>
          </a:lstStyle>
          <a:p>
            <a:r>
              <a:rPr lang="en-US" smtClean="0"/>
              <a:t>Click to edit Master title style</a:t>
            </a:r>
            <a:endParaRPr lang="en-US" dirty="0"/>
          </a:p>
        </p:txBody>
      </p:sp>
      <p:sp>
        <p:nvSpPr>
          <p:cNvPr id="3" name="Text Placeholder 2"/>
          <p:cNvSpPr>
            <a:spLocks noGrp="1"/>
          </p:cNvSpPr>
          <p:nvPr>
            <p:ph type="body" idx="1"/>
          </p:nvPr>
        </p:nvSpPr>
        <p:spPr>
          <a:xfrm>
            <a:off x="942763" y="5507356"/>
            <a:ext cx="11917680" cy="1800224"/>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78768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99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951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80207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38150"/>
            <a:ext cx="1191768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1760" y="2017396"/>
            <a:ext cx="5845492"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4" name="Content Placeholder 3"/>
          <p:cNvSpPr>
            <a:spLocks noGrp="1"/>
          </p:cNvSpPr>
          <p:nvPr>
            <p:ph sz="half" idx="2"/>
          </p:nvPr>
        </p:nvSpPr>
        <p:spPr>
          <a:xfrm>
            <a:off x="951760" y="3006090"/>
            <a:ext cx="5845492"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95160" y="2017396"/>
            <a:ext cx="5874280"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6" name="Content Placeholder 5"/>
          <p:cNvSpPr>
            <a:spLocks noGrp="1"/>
          </p:cNvSpPr>
          <p:nvPr>
            <p:ph sz="quarter" idx="4"/>
          </p:nvPr>
        </p:nvSpPr>
        <p:spPr>
          <a:xfrm>
            <a:off x="6995160" y="3006090"/>
            <a:ext cx="5874280"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53832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62540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6297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Content Placeholder 2"/>
          <p:cNvSpPr>
            <a:spLocks noGrp="1"/>
          </p:cNvSpPr>
          <p:nvPr>
            <p:ph idx="1"/>
          </p:nvPr>
        </p:nvSpPr>
        <p:spPr>
          <a:xfrm>
            <a:off x="5874280" y="1184911"/>
            <a:ext cx="6995160" cy="5848350"/>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22606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74280" y="1184911"/>
            <a:ext cx="6995160" cy="5848350"/>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smtClean="0"/>
              <a:t>Click icon to add picture</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7606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38150"/>
            <a:ext cx="1191768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9960" y="2190750"/>
            <a:ext cx="1191768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9960" y="7627621"/>
            <a:ext cx="3108960" cy="438150"/>
          </a:xfrm>
          <a:prstGeom prst="rect">
            <a:avLst/>
          </a:prstGeom>
        </p:spPr>
        <p:txBody>
          <a:bodyPr vert="horz" lIns="91440" tIns="45720" rIns="91440" bIns="45720" rtlCol="0" anchor="ctr"/>
          <a:lstStyle>
            <a:lvl1pPr algn="l">
              <a:defRPr sz="136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577080" y="7627621"/>
            <a:ext cx="4663440" cy="438150"/>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627621"/>
            <a:ext cx="3108960" cy="438150"/>
          </a:xfrm>
          <a:prstGeom prst="rect">
            <a:avLst/>
          </a:prstGeom>
        </p:spPr>
        <p:txBody>
          <a:bodyPr vert="horz" lIns="91440" tIns="45720" rIns="91440" bIns="45720" rtlCol="0" anchor="ctr"/>
          <a:lstStyle>
            <a:lvl1pPr algn="r">
              <a:defRPr sz="1360">
                <a:solidFill>
                  <a:schemeClr val="tx1">
                    <a:tint val="75000"/>
                  </a:schemeClr>
                </a:solidFill>
              </a:defRPr>
            </a:lvl1pPr>
          </a:lstStyle>
          <a:p>
            <a:fld id="{D58E6735-540D-4EB1-B0B9-16DDD8662F70}" type="slidenum">
              <a:rPr lang="en-US" smtClean="0"/>
              <a:t>‹#›</a:t>
            </a:fld>
            <a:endParaRPr lang="en-US"/>
          </a:p>
        </p:txBody>
      </p:sp>
      <p:sp>
        <p:nvSpPr>
          <p:cNvPr id="7" name="Rectangle 6"/>
          <p:cNvSpPr/>
          <p:nvPr userDrawn="1"/>
        </p:nvSpPr>
        <p:spPr>
          <a:xfrm>
            <a:off x="4" y="6"/>
            <a:ext cx="13817599" cy="8159825"/>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
        <p:nvSpPr>
          <p:cNvPr id="8" name="Rectangle 7"/>
          <p:cNvSpPr/>
          <p:nvPr userDrawn="1"/>
        </p:nvSpPr>
        <p:spPr>
          <a:xfrm>
            <a:off x="105279" y="104505"/>
            <a:ext cx="13601783" cy="7961269"/>
          </a:xfrm>
          <a:prstGeom prst="rect">
            <a:avLst/>
          </a:prstGeom>
          <a:noFill/>
          <a:ln w="76200">
            <a:solidFill>
              <a:schemeClr val="accent6">
                <a:lumMod val="50000"/>
              </a:schemeClr>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Tree>
    <p:extLst>
      <p:ext uri="{BB962C8B-B14F-4D97-AF65-F5344CB8AC3E}">
        <p14:creationId xmlns:p14="http://schemas.microsoft.com/office/powerpoint/2010/main" val="24958090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sldNum="0" hdr="0" ftr="0" dt="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2.xml"/><Relationship Id="rId5" Type="http://schemas.openxmlformats.org/officeDocument/2006/relationships/image" Target="../media/image24.jp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2.xml"/><Relationship Id="rId5" Type="http://schemas.openxmlformats.org/officeDocument/2006/relationships/image" Target="../media/image28.jp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12.xml"/><Relationship Id="rId5" Type="http://schemas.openxmlformats.org/officeDocument/2006/relationships/image" Target="../media/image33.jpg"/><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image" Target="../media/image92.png"/><Relationship Id="rId16" Type="http://schemas.openxmlformats.org/officeDocument/2006/relationships/image" Target="../media/image106.png"/><Relationship Id="rId1" Type="http://schemas.openxmlformats.org/officeDocument/2006/relationships/slideLayout" Target="../slideLayouts/slideLayout1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35.png"/><Relationship Id="rId19" Type="http://schemas.openxmlformats.org/officeDocument/2006/relationships/image" Target="../media/image109.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2.xml"/><Relationship Id="rId5" Type="http://schemas.openxmlformats.org/officeDocument/2006/relationships/image" Target="../media/image42.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3.jpg"/><Relationship Id="rId1" Type="http://schemas.openxmlformats.org/officeDocument/2006/relationships/slideLayout" Target="../slideLayouts/slideLayout12.xml"/><Relationship Id="rId5" Type="http://schemas.openxmlformats.org/officeDocument/2006/relationships/image" Target="../media/image45.jp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709" y="835571"/>
            <a:ext cx="11114691" cy="6180083"/>
          </a:xfrm>
          <a:prstGeom prst="rect">
            <a:avLst/>
          </a:prstGeom>
        </p:spPr>
      </p:pic>
    </p:spTree>
    <p:extLst>
      <p:ext uri="{BB962C8B-B14F-4D97-AF65-F5344CB8AC3E}">
        <p14:creationId xmlns:p14="http://schemas.microsoft.com/office/powerpoint/2010/main" val="4217571833"/>
      </p:ext>
    </p:extLst>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6" name="Rounded Rectangle 5"/>
          <p:cNvSpPr/>
          <p:nvPr/>
        </p:nvSpPr>
        <p:spPr>
          <a:xfrm>
            <a:off x="10468303"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متعجلاً</a:t>
            </a:r>
            <a:endParaRPr lang="en-US" sz="3200" b="1"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10468303"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مسرعاً</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ينتهي الوقت مسرعاً </a:t>
            </a:r>
            <a:endParaRPr lang="en-US" sz="3200" b="1" dirty="0"/>
          </a:p>
        </p:txBody>
      </p:sp>
      <p:sp>
        <p:nvSpPr>
          <p:cNvPr id="12" name="Rounded Rectangle 11"/>
          <p:cNvSpPr/>
          <p:nvPr/>
        </p:nvSpPr>
        <p:spPr>
          <a:xfrm>
            <a:off x="7104989"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درع</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400" b="1" dirty="0"/>
              <a:t> قَمِيصٌ مِنْ حَدِيدٍ </a:t>
            </a:r>
            <a:r>
              <a:rPr lang="ar-MA" sz="2400" b="1" dirty="0" smtClean="0"/>
              <a:t>يُلْبَسُ</a:t>
            </a:r>
          </a:p>
          <a:p>
            <a:pPr algn="ctr"/>
            <a:r>
              <a:rPr lang="ar-MA" sz="2400" b="1" dirty="0" smtClean="0"/>
              <a:t> </a:t>
            </a:r>
            <a:r>
              <a:rPr lang="ar-MA" sz="2400" b="1" dirty="0"/>
              <a:t>وِقَايَةً مِنَ السِّلاَحِ</a:t>
            </a:r>
            <a:endParaRPr lang="en-US" sz="2400" b="1" dirty="0"/>
          </a:p>
        </p:txBody>
      </p:sp>
      <p:sp>
        <p:nvSpPr>
          <p:cNvPr id="14" name="Rounded Rectangle 13"/>
          <p:cNvSpPr/>
          <p:nvPr/>
        </p:nvSpPr>
        <p:spPr>
          <a:xfrm>
            <a:off x="7104989"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كان يلبس المجاهدون الدرع وقت الجهاد</a:t>
            </a:r>
            <a:endParaRPr lang="en-US" sz="2800" b="1" dirty="0"/>
          </a:p>
        </p:txBody>
      </p:sp>
      <p:sp>
        <p:nvSpPr>
          <p:cNvPr id="15" name="Rounded Rectangle 14"/>
          <p:cNvSpPr/>
          <p:nvPr/>
        </p:nvSpPr>
        <p:spPr>
          <a:xfrm>
            <a:off x="3731174"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الذمي</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b="1" dirty="0"/>
              <a:t>المُعاهَدُ الذي أُعْطِيَ عهْدًا يَأمَنُ به عَلَى مالِه وعرضه ودِيِنهِ</a:t>
            </a:r>
            <a:endParaRPr lang="en-US" sz="2400" b="1" dirty="0"/>
          </a:p>
        </p:txBody>
      </p:sp>
      <p:sp>
        <p:nvSpPr>
          <p:cNvPr id="17" name="Rounded Rectangle 16"/>
          <p:cNvSpPr/>
          <p:nvPr/>
        </p:nvSpPr>
        <p:spPr>
          <a:xfrm>
            <a:off x="3731174"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يستفيد الإنسان من بهيمة الحيوان</a:t>
            </a:r>
            <a:endParaRPr lang="en-US" sz="2800" b="1" dirty="0"/>
          </a:p>
        </p:txBody>
      </p:sp>
      <p:sp>
        <p:nvSpPr>
          <p:cNvPr id="18" name="Rounded Rectangle 17"/>
          <p:cNvSpPr/>
          <p:nvPr/>
        </p:nvSpPr>
        <p:spPr>
          <a:xfrm>
            <a:off x="367860"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وهبت</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أعطيت</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وهبت الأموال على الفقراء والمساكين</a:t>
            </a:r>
            <a:endParaRPr lang="en-US" sz="2800" b="1" dirty="0"/>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8303" y="2711669"/>
            <a:ext cx="2990882" cy="3597143"/>
          </a:xfrm>
          <a:prstGeom prst="roundRect">
            <a:avLst>
              <a:gd name="adj" fmla="val 4167"/>
            </a:avLst>
          </a:prstGeom>
          <a:solidFill>
            <a:srgbClr val="FFFFFF"/>
          </a:solidFill>
          <a:ln w="76200" cap="sq">
            <a:solidFill>
              <a:srgbClr val="00B050"/>
            </a:solidFill>
            <a:miter lim="800000"/>
          </a:ln>
          <a:effectLst>
            <a:glow rad="1016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 name="Picture 6" descr="درع (بذلة) - ويكيبيدي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755" y="2701668"/>
            <a:ext cx="2975115" cy="3607144"/>
          </a:xfrm>
          <a:prstGeom prst="roundRect">
            <a:avLst>
              <a:gd name="adj" fmla="val 4167"/>
            </a:avLst>
          </a:prstGeom>
          <a:solidFill>
            <a:srgbClr val="FFFFFF"/>
          </a:solidFill>
          <a:ln w="76200" cap="sq">
            <a:solidFill>
              <a:srgbClr val="00B050"/>
            </a:solidFill>
            <a:miter lim="800000"/>
          </a:ln>
          <a:effectLst>
            <a:glow rad="1016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3" name="Picture 8" descr="صلاح الدين الأيوبي .. وترويض الذمي الصالح – البوست العربي"/>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1174" y="2701668"/>
            <a:ext cx="3000788" cy="3607143"/>
          </a:xfrm>
          <a:prstGeom prst="roundRect">
            <a:avLst>
              <a:gd name="adj" fmla="val 4167"/>
            </a:avLst>
          </a:prstGeom>
          <a:solidFill>
            <a:srgbClr val="FFFFFF"/>
          </a:solidFill>
          <a:ln w="76200" cap="sq">
            <a:solidFill>
              <a:srgbClr val="00B050"/>
            </a:solidFill>
            <a:miter lim="800000"/>
          </a:ln>
          <a:effectLst>
            <a:glow rad="1016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625" y="2723145"/>
            <a:ext cx="2958755" cy="3585665"/>
          </a:xfrm>
          <a:prstGeom prst="roundRect">
            <a:avLst>
              <a:gd name="adj" fmla="val 4167"/>
            </a:avLst>
          </a:prstGeom>
          <a:solidFill>
            <a:srgbClr val="FFFFFF"/>
          </a:solidFill>
          <a:ln w="76200" cap="sq">
            <a:solidFill>
              <a:srgbClr val="00B050"/>
            </a:solidFill>
            <a:miter lim="800000"/>
          </a:ln>
          <a:effectLst>
            <a:glow rad="1016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87566479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3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90"/>
                                          </p:val>
                                        </p:tav>
                                        <p:tav tm="100000">
                                          <p:val>
                                            <p:fltVal val="0"/>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ox(in)">
                                      <p:cBhvr>
                                        <p:cTn id="38" dur="2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 calcmode="lin" valueType="num">
                                      <p:cBhvr>
                                        <p:cTn id="45" dur="500" fill="hold"/>
                                        <p:tgtEl>
                                          <p:spTgt spid="12"/>
                                        </p:tgtEl>
                                        <p:attrNameLst>
                                          <p:attrName>style.rotation</p:attrName>
                                        </p:attrNameLst>
                                      </p:cBhvr>
                                      <p:tavLst>
                                        <p:tav tm="0">
                                          <p:val>
                                            <p:fltVal val="90"/>
                                          </p:val>
                                        </p:tav>
                                        <p:tav tm="100000">
                                          <p:val>
                                            <p:fltVal val="0"/>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2"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3"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54" dur="500" fill="hold"/>
                                        <p:tgtEl>
                                          <p:spTgt spid="13"/>
                                        </p:tgtEl>
                                        <p:attrNameLst>
                                          <p:attrName>ppt_h</p:attrName>
                                        </p:attrNameLst>
                                      </p:cBhvr>
                                      <p:tavLst>
                                        <p:tav tm="0">
                                          <p:val>
                                            <p:strVal val="#ppt_h"/>
                                          </p:val>
                                        </p:tav>
                                        <p:tav tm="100000">
                                          <p:val>
                                            <p:strVal val="#ppt_h"/>
                                          </p:val>
                                        </p:tav>
                                      </p:tavLst>
                                    </p:anim>
                                    <p:anim calcmode="lin" valueType="num">
                                      <p:cBhvr>
                                        <p:cTn id="55"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6"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7"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58" dur="500" decel="50000">
                                          <p:stCondLst>
                                            <p:cond delay="0"/>
                                          </p:stCondLst>
                                        </p:cTn>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anim calcmode="lin" valueType="num">
                                      <p:cBhvr>
                                        <p:cTn id="64" dur="500" fill="hold"/>
                                        <p:tgtEl>
                                          <p:spTgt spid="14"/>
                                        </p:tgtEl>
                                        <p:attrNameLst>
                                          <p:attrName>ppt_x</p:attrName>
                                        </p:attrNameLst>
                                      </p:cBhvr>
                                      <p:tavLst>
                                        <p:tav tm="0">
                                          <p:val>
                                            <p:strVal val="#ppt_x"/>
                                          </p:val>
                                        </p:tav>
                                        <p:tav tm="100000">
                                          <p:val>
                                            <p:strVal val="#ppt_x"/>
                                          </p:val>
                                        </p:tav>
                                      </p:tavLst>
                                    </p:anim>
                                    <p:anim calcmode="lin" valueType="num">
                                      <p:cBhvr>
                                        <p:cTn id="6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0"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edge">
                                      <p:cBhvr>
                                        <p:cTn id="70" dur="2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 calcmode="lin" valueType="num">
                                      <p:cBhvr>
                                        <p:cTn id="77" dur="500" fill="hold"/>
                                        <p:tgtEl>
                                          <p:spTgt spid="15"/>
                                        </p:tgtEl>
                                        <p:attrNameLst>
                                          <p:attrName>style.rotation</p:attrName>
                                        </p:attrNameLst>
                                      </p:cBhvr>
                                      <p:tavLst>
                                        <p:tav tm="0">
                                          <p:val>
                                            <p:fltVal val="90"/>
                                          </p:val>
                                        </p:tav>
                                        <p:tav tm="100000">
                                          <p:val>
                                            <p:fltVal val="0"/>
                                          </p:val>
                                        </p:tav>
                                      </p:tavLst>
                                    </p:anim>
                                    <p:animEffect transition="in" filter="fad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25"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4"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5"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86" dur="500" fill="hold"/>
                                        <p:tgtEl>
                                          <p:spTgt spid="16"/>
                                        </p:tgtEl>
                                        <p:attrNameLst>
                                          <p:attrName>ppt_h</p:attrName>
                                        </p:attrNameLst>
                                      </p:cBhvr>
                                      <p:tavLst>
                                        <p:tav tm="0">
                                          <p:val>
                                            <p:strVal val="#ppt_h"/>
                                          </p:val>
                                        </p:tav>
                                        <p:tav tm="100000">
                                          <p:val>
                                            <p:strVal val="#ppt_h"/>
                                          </p:val>
                                        </p:tav>
                                      </p:tavLst>
                                    </p:anim>
                                    <p:anim calcmode="lin" valueType="num">
                                      <p:cBhvr>
                                        <p:cTn id="87"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8"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89"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0" dur="500" decel="50000">
                                          <p:stCondLst>
                                            <p:cond delay="0"/>
                                          </p:stCondLst>
                                        </p:cTn>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anim calcmode="lin" valueType="num">
                                      <p:cBhvr>
                                        <p:cTn id="96" dur="500" fill="hold"/>
                                        <p:tgtEl>
                                          <p:spTgt spid="17"/>
                                        </p:tgtEl>
                                        <p:attrNameLst>
                                          <p:attrName>ppt_x</p:attrName>
                                        </p:attrNameLst>
                                      </p:cBhvr>
                                      <p:tavLst>
                                        <p:tav tm="0">
                                          <p:val>
                                            <p:strVal val="#ppt_x"/>
                                          </p:val>
                                        </p:tav>
                                        <p:tav tm="100000">
                                          <p:val>
                                            <p:strVal val="#ppt_x"/>
                                          </p:val>
                                        </p:tav>
                                      </p:tavLst>
                                    </p:anim>
                                    <p:anim calcmode="lin" valueType="num">
                                      <p:cBhvr>
                                        <p:cTn id="9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randombar(horizontal)">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18"/>
                                        </p:tgtEl>
                                        <p:attrNameLst>
                                          <p:attrName>style.visibility</p:attrName>
                                        </p:attrNameLst>
                                      </p:cBhvr>
                                      <p:to>
                                        <p:strVal val="visible"/>
                                      </p:to>
                                    </p:set>
                                    <p:anim calcmode="lin" valueType="num">
                                      <p:cBhvr>
                                        <p:cTn id="107" dur="500" fill="hold"/>
                                        <p:tgtEl>
                                          <p:spTgt spid="18"/>
                                        </p:tgtEl>
                                        <p:attrNameLst>
                                          <p:attrName>ppt_w</p:attrName>
                                        </p:attrNameLst>
                                      </p:cBhvr>
                                      <p:tavLst>
                                        <p:tav tm="0">
                                          <p:val>
                                            <p:fltVal val="0"/>
                                          </p:val>
                                        </p:tav>
                                        <p:tav tm="100000">
                                          <p:val>
                                            <p:strVal val="#ppt_w"/>
                                          </p:val>
                                        </p:tav>
                                      </p:tavLst>
                                    </p:anim>
                                    <p:anim calcmode="lin" valueType="num">
                                      <p:cBhvr>
                                        <p:cTn id="108" dur="500" fill="hold"/>
                                        <p:tgtEl>
                                          <p:spTgt spid="18"/>
                                        </p:tgtEl>
                                        <p:attrNameLst>
                                          <p:attrName>ppt_h</p:attrName>
                                        </p:attrNameLst>
                                      </p:cBhvr>
                                      <p:tavLst>
                                        <p:tav tm="0">
                                          <p:val>
                                            <p:fltVal val="0"/>
                                          </p:val>
                                        </p:tav>
                                        <p:tav tm="100000">
                                          <p:val>
                                            <p:strVal val="#ppt_h"/>
                                          </p:val>
                                        </p:tav>
                                      </p:tavLst>
                                    </p:anim>
                                    <p:anim calcmode="lin" valueType="num">
                                      <p:cBhvr>
                                        <p:cTn id="109" dur="500" fill="hold"/>
                                        <p:tgtEl>
                                          <p:spTgt spid="18"/>
                                        </p:tgtEl>
                                        <p:attrNameLst>
                                          <p:attrName>style.rotation</p:attrName>
                                        </p:attrNameLst>
                                      </p:cBhvr>
                                      <p:tavLst>
                                        <p:tav tm="0">
                                          <p:val>
                                            <p:fltVal val="90"/>
                                          </p:val>
                                        </p:tav>
                                        <p:tav tm="100000">
                                          <p:val>
                                            <p:fltVal val="0"/>
                                          </p:val>
                                        </p:tav>
                                      </p:tavLst>
                                    </p:anim>
                                    <p:animEffect transition="in" filter="fade">
                                      <p:cBhvr>
                                        <p:cTn id="110" dur="500"/>
                                        <p:tgtEl>
                                          <p:spTgt spid="18"/>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p:cTn id="115"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16"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17"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18" dur="500" fill="hold"/>
                                        <p:tgtEl>
                                          <p:spTgt spid="19"/>
                                        </p:tgtEl>
                                        <p:attrNameLst>
                                          <p:attrName>ppt_h</p:attrName>
                                        </p:attrNameLst>
                                      </p:cBhvr>
                                      <p:tavLst>
                                        <p:tav tm="0">
                                          <p:val>
                                            <p:strVal val="#ppt_h"/>
                                          </p:val>
                                        </p:tav>
                                        <p:tav tm="100000">
                                          <p:val>
                                            <p:strVal val="#ppt_h"/>
                                          </p:val>
                                        </p:tav>
                                      </p:tavLst>
                                    </p:anim>
                                    <p:anim calcmode="lin" valueType="num">
                                      <p:cBhvr>
                                        <p:cTn id="119"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0"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1"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2" dur="500" decel="50000">
                                          <p:stCondLst>
                                            <p:cond delay="0"/>
                                          </p:stCondLst>
                                        </p:cTn>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fade">
                                      <p:cBhvr>
                                        <p:cTn id="127" dur="500"/>
                                        <p:tgtEl>
                                          <p:spTgt spid="20"/>
                                        </p:tgtEl>
                                      </p:cBhvr>
                                    </p:animEffect>
                                    <p:anim calcmode="lin" valueType="num">
                                      <p:cBhvr>
                                        <p:cTn id="128" dur="500" fill="hold"/>
                                        <p:tgtEl>
                                          <p:spTgt spid="20"/>
                                        </p:tgtEl>
                                        <p:attrNameLst>
                                          <p:attrName>ppt_x</p:attrName>
                                        </p:attrNameLst>
                                      </p:cBhvr>
                                      <p:tavLst>
                                        <p:tav tm="0">
                                          <p:val>
                                            <p:strVal val="#ppt_x"/>
                                          </p:val>
                                        </p:tav>
                                        <p:tav tm="100000">
                                          <p:val>
                                            <p:strVal val="#ppt_x"/>
                                          </p:val>
                                        </p:tav>
                                      </p:tavLst>
                                    </p:anim>
                                    <p:anim calcmode="lin" valueType="num">
                                      <p:cBhvr>
                                        <p:cTn id="1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 presetClass="entr" presetSubtype="10" fill="hold" nodeType="click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checkerboard(across)">
                                      <p:cBhvr>
                                        <p:cTn id="1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6" name="Rounded Rectangle 5"/>
          <p:cNvSpPr/>
          <p:nvPr/>
        </p:nvSpPr>
        <p:spPr>
          <a:xfrm>
            <a:off x="10468303" y="977469"/>
            <a:ext cx="2990882" cy="70010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أمير</a:t>
            </a:r>
            <a:endParaRPr lang="en-US" sz="3200" b="1"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10468303" y="1860788"/>
            <a:ext cx="2990882" cy="65766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قائد</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6539828"/>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أمير الؤمنين علي بن أبو طالب رابع الخلفاء</a:t>
            </a:r>
            <a:endParaRPr lang="en-US" sz="2800" b="1" dirty="0"/>
          </a:p>
        </p:txBody>
      </p:sp>
      <p:sp>
        <p:nvSpPr>
          <p:cNvPr id="12" name="Rounded Rectangle 11"/>
          <p:cNvSpPr/>
          <p:nvPr/>
        </p:nvSpPr>
        <p:spPr>
          <a:xfrm>
            <a:off x="7104989" y="977469"/>
            <a:ext cx="2990882" cy="70010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رضي</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قنع</a:t>
            </a:r>
            <a:endParaRPr lang="en-US" sz="3200" b="1" dirty="0">
              <a:solidFill>
                <a:schemeClr val="tx1"/>
              </a:solidFill>
              <a:effectLst>
                <a:outerShdw blurRad="38100" dist="38100" dir="2700000" algn="tl">
                  <a:srgbClr val="000000">
                    <a:alpha val="43137"/>
                  </a:srgbClr>
                </a:outerShdw>
              </a:effectLst>
            </a:endParaRPr>
          </a:p>
        </p:txBody>
      </p:sp>
      <p:sp>
        <p:nvSpPr>
          <p:cNvPr id="14" name="Rounded Rectangle 13"/>
          <p:cNvSpPr/>
          <p:nvPr/>
        </p:nvSpPr>
        <p:spPr>
          <a:xfrm>
            <a:off x="7104989" y="6539828"/>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رضي الله عن الصحابة ورضوا عنه</a:t>
            </a:r>
            <a:endParaRPr lang="en-US" sz="2800" b="1" dirty="0"/>
          </a:p>
        </p:txBody>
      </p:sp>
      <p:sp>
        <p:nvSpPr>
          <p:cNvPr id="15" name="Rounded Rectangle 14"/>
          <p:cNvSpPr/>
          <p:nvPr/>
        </p:nvSpPr>
        <p:spPr>
          <a:xfrm>
            <a:off x="3731174" y="964307"/>
            <a:ext cx="2990882" cy="70010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قول</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حديث</a:t>
            </a:r>
            <a:endParaRPr lang="en-US" sz="3200" b="1" dirty="0">
              <a:solidFill>
                <a:schemeClr val="tx1"/>
              </a:solidFill>
              <a:effectLst>
                <a:outerShdw blurRad="38100" dist="38100" dir="2700000" algn="tl">
                  <a:srgbClr val="000000">
                    <a:alpha val="43137"/>
                  </a:srgbClr>
                </a:outerShdw>
              </a:effectLst>
            </a:endParaRPr>
          </a:p>
        </p:txBody>
      </p:sp>
      <p:sp>
        <p:nvSpPr>
          <p:cNvPr id="17" name="Rounded Rectangle 16"/>
          <p:cNvSpPr/>
          <p:nvPr/>
        </p:nvSpPr>
        <p:spPr>
          <a:xfrm>
            <a:off x="3731174" y="6526666"/>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قول معروف فيه صدقة</a:t>
            </a:r>
            <a:endParaRPr lang="en-US" sz="2800" b="1" dirty="0"/>
          </a:p>
        </p:txBody>
      </p:sp>
      <p:sp>
        <p:nvSpPr>
          <p:cNvPr id="18" name="Rounded Rectangle 17"/>
          <p:cNvSpPr/>
          <p:nvPr/>
        </p:nvSpPr>
        <p:spPr>
          <a:xfrm>
            <a:off x="367860" y="964307"/>
            <a:ext cx="2990882" cy="70010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عدل</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انصاف</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على الحكام أن يحكموا بالعدل والإنصاف</a:t>
            </a:r>
            <a:endParaRPr lang="en-US" sz="2800" b="1" dirty="0"/>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651" y="2668557"/>
            <a:ext cx="2990882" cy="3620306"/>
          </a:xfrm>
          <a:prstGeom prst="roundRect">
            <a:avLst>
              <a:gd name="adj" fmla="val 4167"/>
            </a:avLst>
          </a:prstGeom>
          <a:solidFill>
            <a:srgbClr val="FFFFFF"/>
          </a:solidFill>
          <a:ln w="76200"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 name="Picture 2" descr="كثيرا ما نشاهد صورة الامام الرضا مع الغزال... - الامام الرضا عليه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661" y="2711669"/>
            <a:ext cx="2965210" cy="3651935"/>
          </a:xfrm>
          <a:prstGeom prst="roundRect">
            <a:avLst>
              <a:gd name="adj" fmla="val 4167"/>
            </a:avLst>
          </a:prstGeom>
          <a:solidFill>
            <a:srgbClr val="FFFFFF"/>
          </a:solidFill>
          <a:ln w="76200"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3" name="Picture 4" descr="Hmbolh say Aaaaa - Photos | 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441" y="2711669"/>
            <a:ext cx="2964615" cy="3597142"/>
          </a:xfrm>
          <a:prstGeom prst="roundRect">
            <a:avLst>
              <a:gd name="adj" fmla="val 4167"/>
            </a:avLst>
          </a:prstGeom>
          <a:solidFill>
            <a:srgbClr val="FFFFFF"/>
          </a:solidFill>
          <a:ln w="76200"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4" name="Picture 6" descr="العدل مع غير المسلمين | نور الله"/>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341" y="2723145"/>
            <a:ext cx="2953806" cy="3585665"/>
          </a:xfrm>
          <a:prstGeom prst="roundRect">
            <a:avLst>
              <a:gd name="adj" fmla="val 4167"/>
            </a:avLst>
          </a:prstGeom>
          <a:solidFill>
            <a:srgbClr val="FFFFFF"/>
          </a:solidFill>
          <a:ln w="76200"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7614724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3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90"/>
                                          </p:val>
                                        </p:tav>
                                        <p:tav tm="100000">
                                          <p:val>
                                            <p:fltVal val="0"/>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edge">
                                      <p:cBhvr>
                                        <p:cTn id="38" dur="2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 calcmode="lin" valueType="num">
                                      <p:cBhvr>
                                        <p:cTn id="45" dur="500" fill="hold"/>
                                        <p:tgtEl>
                                          <p:spTgt spid="12"/>
                                        </p:tgtEl>
                                        <p:attrNameLst>
                                          <p:attrName>style.rotation</p:attrName>
                                        </p:attrNameLst>
                                      </p:cBhvr>
                                      <p:tavLst>
                                        <p:tav tm="0">
                                          <p:val>
                                            <p:fltVal val="90"/>
                                          </p:val>
                                        </p:tav>
                                        <p:tav tm="100000">
                                          <p:val>
                                            <p:fltVal val="0"/>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2"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3"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54" dur="500" fill="hold"/>
                                        <p:tgtEl>
                                          <p:spTgt spid="13"/>
                                        </p:tgtEl>
                                        <p:attrNameLst>
                                          <p:attrName>ppt_h</p:attrName>
                                        </p:attrNameLst>
                                      </p:cBhvr>
                                      <p:tavLst>
                                        <p:tav tm="0">
                                          <p:val>
                                            <p:strVal val="#ppt_h"/>
                                          </p:val>
                                        </p:tav>
                                        <p:tav tm="100000">
                                          <p:val>
                                            <p:strVal val="#ppt_h"/>
                                          </p:val>
                                        </p:tav>
                                      </p:tavLst>
                                    </p:anim>
                                    <p:anim calcmode="lin" valueType="num">
                                      <p:cBhvr>
                                        <p:cTn id="55"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6"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7"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58" dur="500" decel="50000">
                                          <p:stCondLst>
                                            <p:cond delay="0"/>
                                          </p:stCondLst>
                                        </p:cTn>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anim calcmode="lin" valueType="num">
                                      <p:cBhvr>
                                        <p:cTn id="64" dur="500" fill="hold"/>
                                        <p:tgtEl>
                                          <p:spTgt spid="14"/>
                                        </p:tgtEl>
                                        <p:attrNameLst>
                                          <p:attrName>ppt_x</p:attrName>
                                        </p:attrNameLst>
                                      </p:cBhvr>
                                      <p:tavLst>
                                        <p:tav tm="0">
                                          <p:val>
                                            <p:strVal val="#ppt_x"/>
                                          </p:val>
                                        </p:tav>
                                        <p:tav tm="100000">
                                          <p:val>
                                            <p:strVal val="#ppt_x"/>
                                          </p:val>
                                        </p:tav>
                                      </p:tavLst>
                                    </p:anim>
                                    <p:anim calcmode="lin" valueType="num">
                                      <p:cBhvr>
                                        <p:cTn id="6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heel(1)">
                                      <p:cBhvr>
                                        <p:cTn id="70" dur="2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 calcmode="lin" valueType="num">
                                      <p:cBhvr>
                                        <p:cTn id="77" dur="500" fill="hold"/>
                                        <p:tgtEl>
                                          <p:spTgt spid="15"/>
                                        </p:tgtEl>
                                        <p:attrNameLst>
                                          <p:attrName>style.rotation</p:attrName>
                                        </p:attrNameLst>
                                      </p:cBhvr>
                                      <p:tavLst>
                                        <p:tav tm="0">
                                          <p:val>
                                            <p:fltVal val="90"/>
                                          </p:val>
                                        </p:tav>
                                        <p:tav tm="100000">
                                          <p:val>
                                            <p:fltVal val="0"/>
                                          </p:val>
                                        </p:tav>
                                      </p:tavLst>
                                    </p:anim>
                                    <p:animEffect transition="in" filter="fad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25"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4"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5"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86" dur="500" fill="hold"/>
                                        <p:tgtEl>
                                          <p:spTgt spid="16"/>
                                        </p:tgtEl>
                                        <p:attrNameLst>
                                          <p:attrName>ppt_h</p:attrName>
                                        </p:attrNameLst>
                                      </p:cBhvr>
                                      <p:tavLst>
                                        <p:tav tm="0">
                                          <p:val>
                                            <p:strVal val="#ppt_h"/>
                                          </p:val>
                                        </p:tav>
                                        <p:tav tm="100000">
                                          <p:val>
                                            <p:strVal val="#ppt_h"/>
                                          </p:val>
                                        </p:tav>
                                      </p:tavLst>
                                    </p:anim>
                                    <p:anim calcmode="lin" valueType="num">
                                      <p:cBhvr>
                                        <p:cTn id="87"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8"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89"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0" dur="500" decel="50000">
                                          <p:stCondLst>
                                            <p:cond delay="0"/>
                                          </p:stCondLst>
                                        </p:cTn>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anim calcmode="lin" valueType="num">
                                      <p:cBhvr>
                                        <p:cTn id="96" dur="500" fill="hold"/>
                                        <p:tgtEl>
                                          <p:spTgt spid="17"/>
                                        </p:tgtEl>
                                        <p:attrNameLst>
                                          <p:attrName>ppt_x</p:attrName>
                                        </p:attrNameLst>
                                      </p:cBhvr>
                                      <p:tavLst>
                                        <p:tav tm="0">
                                          <p:val>
                                            <p:strVal val="#ppt_x"/>
                                          </p:val>
                                        </p:tav>
                                        <p:tav tm="100000">
                                          <p:val>
                                            <p:strVal val="#ppt_x"/>
                                          </p:val>
                                        </p:tav>
                                      </p:tavLst>
                                    </p:anim>
                                    <p:anim calcmode="lin" valueType="num">
                                      <p:cBhvr>
                                        <p:cTn id="9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box(in)">
                                      <p:cBhvr>
                                        <p:cTn id="102" dur="20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18"/>
                                        </p:tgtEl>
                                        <p:attrNameLst>
                                          <p:attrName>style.visibility</p:attrName>
                                        </p:attrNameLst>
                                      </p:cBhvr>
                                      <p:to>
                                        <p:strVal val="visible"/>
                                      </p:to>
                                    </p:set>
                                    <p:anim calcmode="lin" valueType="num">
                                      <p:cBhvr>
                                        <p:cTn id="107" dur="500" fill="hold"/>
                                        <p:tgtEl>
                                          <p:spTgt spid="18"/>
                                        </p:tgtEl>
                                        <p:attrNameLst>
                                          <p:attrName>ppt_w</p:attrName>
                                        </p:attrNameLst>
                                      </p:cBhvr>
                                      <p:tavLst>
                                        <p:tav tm="0">
                                          <p:val>
                                            <p:fltVal val="0"/>
                                          </p:val>
                                        </p:tav>
                                        <p:tav tm="100000">
                                          <p:val>
                                            <p:strVal val="#ppt_w"/>
                                          </p:val>
                                        </p:tav>
                                      </p:tavLst>
                                    </p:anim>
                                    <p:anim calcmode="lin" valueType="num">
                                      <p:cBhvr>
                                        <p:cTn id="108" dur="500" fill="hold"/>
                                        <p:tgtEl>
                                          <p:spTgt spid="18"/>
                                        </p:tgtEl>
                                        <p:attrNameLst>
                                          <p:attrName>ppt_h</p:attrName>
                                        </p:attrNameLst>
                                      </p:cBhvr>
                                      <p:tavLst>
                                        <p:tav tm="0">
                                          <p:val>
                                            <p:fltVal val="0"/>
                                          </p:val>
                                        </p:tav>
                                        <p:tav tm="100000">
                                          <p:val>
                                            <p:strVal val="#ppt_h"/>
                                          </p:val>
                                        </p:tav>
                                      </p:tavLst>
                                    </p:anim>
                                    <p:anim calcmode="lin" valueType="num">
                                      <p:cBhvr>
                                        <p:cTn id="109" dur="500" fill="hold"/>
                                        <p:tgtEl>
                                          <p:spTgt spid="18"/>
                                        </p:tgtEl>
                                        <p:attrNameLst>
                                          <p:attrName>style.rotation</p:attrName>
                                        </p:attrNameLst>
                                      </p:cBhvr>
                                      <p:tavLst>
                                        <p:tav tm="0">
                                          <p:val>
                                            <p:fltVal val="90"/>
                                          </p:val>
                                        </p:tav>
                                        <p:tav tm="100000">
                                          <p:val>
                                            <p:fltVal val="0"/>
                                          </p:val>
                                        </p:tav>
                                      </p:tavLst>
                                    </p:anim>
                                    <p:animEffect transition="in" filter="fade">
                                      <p:cBhvr>
                                        <p:cTn id="110" dur="500"/>
                                        <p:tgtEl>
                                          <p:spTgt spid="18"/>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p:cTn id="115"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16"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17"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18" dur="500" fill="hold"/>
                                        <p:tgtEl>
                                          <p:spTgt spid="19"/>
                                        </p:tgtEl>
                                        <p:attrNameLst>
                                          <p:attrName>ppt_h</p:attrName>
                                        </p:attrNameLst>
                                      </p:cBhvr>
                                      <p:tavLst>
                                        <p:tav tm="0">
                                          <p:val>
                                            <p:strVal val="#ppt_h"/>
                                          </p:val>
                                        </p:tav>
                                        <p:tav tm="100000">
                                          <p:val>
                                            <p:strVal val="#ppt_h"/>
                                          </p:val>
                                        </p:tav>
                                      </p:tavLst>
                                    </p:anim>
                                    <p:anim calcmode="lin" valueType="num">
                                      <p:cBhvr>
                                        <p:cTn id="119"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0"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1"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2" dur="500" decel="50000">
                                          <p:stCondLst>
                                            <p:cond delay="0"/>
                                          </p:stCondLst>
                                        </p:cTn>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fade">
                                      <p:cBhvr>
                                        <p:cTn id="127" dur="500"/>
                                        <p:tgtEl>
                                          <p:spTgt spid="20"/>
                                        </p:tgtEl>
                                      </p:cBhvr>
                                    </p:animEffect>
                                    <p:anim calcmode="lin" valueType="num">
                                      <p:cBhvr>
                                        <p:cTn id="128" dur="500" fill="hold"/>
                                        <p:tgtEl>
                                          <p:spTgt spid="20"/>
                                        </p:tgtEl>
                                        <p:attrNameLst>
                                          <p:attrName>ppt_x</p:attrName>
                                        </p:attrNameLst>
                                      </p:cBhvr>
                                      <p:tavLst>
                                        <p:tav tm="0">
                                          <p:val>
                                            <p:strVal val="#ppt_x"/>
                                          </p:val>
                                        </p:tav>
                                        <p:tav tm="100000">
                                          <p:val>
                                            <p:strVal val="#ppt_x"/>
                                          </p:val>
                                        </p:tav>
                                      </p:tavLst>
                                    </p:anim>
                                    <p:anim calcmode="lin" valueType="num">
                                      <p:cBhvr>
                                        <p:cTn id="1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3" presetClass="entr" presetSubtype="16" fill="hold" nodeType="click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plus(in)">
                                      <p:cBhvr>
                                        <p:cTn id="13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638314" y="1746894"/>
            <a:ext cx="2595130" cy="2308104"/>
          </a:xfrm>
          <a:prstGeom prst="downArrow">
            <a:avLst>
              <a:gd name="adj1" fmla="val 50000"/>
              <a:gd name="adj2" fmla="val 51514"/>
            </a:avLst>
          </a:prstGeom>
          <a:ln w="76200">
            <a:solidFill>
              <a:srgbClr val="002060"/>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6" name="12-Point Star 5"/>
          <p:cNvSpPr/>
          <p:nvPr/>
        </p:nvSpPr>
        <p:spPr>
          <a:xfrm>
            <a:off x="365914" y="4491841"/>
            <a:ext cx="3156238" cy="2661111"/>
          </a:xfrm>
          <a:prstGeom prst="star12">
            <a:avLst/>
          </a:prstGeom>
          <a:ln w="76200">
            <a:solidFill>
              <a:srgbClr val="002060"/>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MA" sz="3600" b="1" dirty="0">
                <a:solidFill>
                  <a:schemeClr val="tx1"/>
                </a:solidFill>
              </a:rPr>
              <a:t>خمس  دقائق</a:t>
            </a:r>
            <a:endParaRPr lang="en-US" sz="3600" b="1" dirty="0">
              <a:solidFill>
                <a:schemeClr val="tx1"/>
              </a:solidFill>
            </a:endParaRPr>
          </a:p>
        </p:txBody>
      </p:sp>
      <p:sp>
        <p:nvSpPr>
          <p:cNvPr id="7" name="Rounded Rectangle 6"/>
          <p:cNvSpPr/>
          <p:nvPr/>
        </p:nvSpPr>
        <p:spPr>
          <a:xfrm>
            <a:off x="365914" y="370332"/>
            <a:ext cx="13050540" cy="1100783"/>
          </a:xfrm>
          <a:prstGeom prst="roundRect">
            <a:avLst/>
          </a:prstGeom>
          <a:ln w="76200">
            <a:solidFill>
              <a:srgbClr val="002060"/>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600" dirty="0"/>
          </a:p>
        </p:txBody>
      </p:sp>
      <p:sp>
        <p:nvSpPr>
          <p:cNvPr id="8" name="Rectangle 7"/>
          <p:cNvSpPr/>
          <p:nvPr/>
        </p:nvSpPr>
        <p:spPr>
          <a:xfrm>
            <a:off x="5218388" y="446415"/>
            <a:ext cx="3237764"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solidFill>
                  <a:sysClr val="windowText" lastClr="000000"/>
                </a:solidFill>
                <a:effectLst>
                  <a:outerShdw blurRad="76200" dist="50800" dir="5400000" algn="tl" rotWithShape="0">
                    <a:srgbClr val="000000">
                      <a:alpha val="65000"/>
                    </a:srgbClr>
                  </a:outerShdw>
                </a:effectLst>
              </a:rPr>
              <a:t>العمل الوحدي</a:t>
            </a:r>
            <a:endParaRPr lang="en-US" sz="4800" b="1" spc="56" dirty="0">
              <a:ln w="11430"/>
              <a:solidFill>
                <a:sysClr val="windowText" lastClr="000000"/>
              </a:solidFill>
              <a:effectLst>
                <a:outerShdw blurRad="76200" dist="50800" dir="5400000" algn="tl" rotWithShape="0">
                  <a:srgbClr val="000000">
                    <a:alpha val="65000"/>
                  </a:srgbClr>
                </a:outerShdw>
              </a:effectLst>
            </a:endParaRPr>
          </a:p>
        </p:txBody>
      </p:sp>
      <p:sp>
        <p:nvSpPr>
          <p:cNvPr id="12" name="Vertical Scroll 11"/>
          <p:cNvSpPr/>
          <p:nvPr/>
        </p:nvSpPr>
        <p:spPr>
          <a:xfrm>
            <a:off x="3633948" y="2209800"/>
            <a:ext cx="4572004" cy="4801581"/>
          </a:xfrm>
          <a:prstGeom prst="verticalScroll">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78365" tIns="39183" rIns="78365" bIns="39183" rtlCol="0" anchor="ctr"/>
          <a:lstStyle/>
          <a:p>
            <a:pPr algn="ctr" rtl="1"/>
            <a:r>
              <a:rPr lang="ar-MA" sz="3600" b="1" dirty="0">
                <a:solidFill>
                  <a:schemeClr val="tx1"/>
                </a:solidFill>
              </a:rPr>
              <a:t>اكتب معاني الكلمات</a:t>
            </a:r>
            <a:r>
              <a:rPr lang="en-US" sz="3600" b="1" dirty="0">
                <a:solidFill>
                  <a:schemeClr val="tx1"/>
                </a:solidFill>
              </a:rPr>
              <a:t> </a:t>
            </a:r>
            <a:r>
              <a:rPr lang="ar-MA" sz="3600" b="1" dirty="0">
                <a:solidFill>
                  <a:schemeClr val="tx1"/>
                </a:solidFill>
              </a:rPr>
              <a:t>الأتية ثم اجعلها في جملة مفيدة</a:t>
            </a:r>
            <a:r>
              <a:rPr lang="en-US" sz="3600" b="1" dirty="0">
                <a:solidFill>
                  <a:schemeClr val="tx1"/>
                </a:solidFill>
              </a:rPr>
              <a:t> </a:t>
            </a:r>
            <a:r>
              <a:rPr lang="ar-MA" sz="3600" b="1" dirty="0">
                <a:solidFill>
                  <a:schemeClr val="tx1"/>
                </a:solidFill>
              </a:rPr>
              <a:t>من عندك:</a:t>
            </a:r>
          </a:p>
          <a:p>
            <a:pPr algn="ctr" rtl="1"/>
            <a:r>
              <a:rPr lang="ar-MA" sz="3600" b="1" dirty="0" smtClean="0">
                <a:solidFill>
                  <a:schemeClr val="tx1"/>
                </a:solidFill>
              </a:rPr>
              <a:t>أمير، قول، عدل، متعجلاً، صاحب.</a:t>
            </a:r>
            <a:endParaRPr lang="en-US" sz="3600" b="1" dirty="0">
              <a:solidFill>
                <a:schemeClr val="tx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734275" y="1989970"/>
            <a:ext cx="5925253" cy="5439101"/>
          </a:xfrm>
          <a:prstGeom prst="ellipse">
            <a:avLst/>
          </a:prstGeom>
          <a:ln>
            <a:noFill/>
          </a:ln>
          <a:effectLst>
            <a:softEdge rad="112500"/>
          </a:effectLst>
        </p:spPr>
      </p:pic>
    </p:spTree>
    <p:extLst>
      <p:ext uri="{BB962C8B-B14F-4D97-AF65-F5344CB8AC3E}">
        <p14:creationId xmlns:p14="http://schemas.microsoft.com/office/powerpoint/2010/main" val="37151743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style.rotation</p:attrName>
                                        </p:attrNameLst>
                                      </p:cBhvr>
                                      <p:tavLst>
                                        <p:tav tm="0">
                                          <p:val>
                                            <p:fltVal val="720"/>
                                          </p:val>
                                        </p:tav>
                                        <p:tav tm="100000">
                                          <p:val>
                                            <p:fltVal val="0"/>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12"/>
                                        </p:tgtEl>
                                        <p:attrNameLst>
                                          <p:attrName>style.visibility</p:attrName>
                                        </p:attrNameLst>
                                      </p:cBhvr>
                                      <p:to>
                                        <p:strVal val="visible"/>
                                      </p:to>
                                    </p:set>
                                    <p:anim by="(-#ppt_w*2)" calcmode="lin" valueType="num">
                                      <p:cBhvr rctx="PPT">
                                        <p:cTn id="43" dur="250" autoRev="1" fill="hold">
                                          <p:stCondLst>
                                            <p:cond delay="0"/>
                                          </p:stCondLst>
                                        </p:cTn>
                                        <p:tgtEl>
                                          <p:spTgt spid="12"/>
                                        </p:tgtEl>
                                        <p:attrNameLst>
                                          <p:attrName>ppt_w</p:attrName>
                                        </p:attrNameLst>
                                      </p:cBhvr>
                                    </p:anim>
                                    <p:anim by="(#ppt_w*0.50)" calcmode="lin" valueType="num">
                                      <p:cBhvr>
                                        <p:cTn id="44" dur="250" decel="50000" autoRev="1" fill="hold">
                                          <p:stCondLst>
                                            <p:cond delay="0"/>
                                          </p:stCondLst>
                                        </p:cTn>
                                        <p:tgtEl>
                                          <p:spTgt spid="12"/>
                                        </p:tgtEl>
                                        <p:attrNameLst>
                                          <p:attrName>ppt_x</p:attrName>
                                        </p:attrNameLst>
                                      </p:cBhvr>
                                    </p:anim>
                                    <p:anim from="(-#ppt_h/2)" to="(#ppt_y)" calcmode="lin" valueType="num">
                                      <p:cBhvr>
                                        <p:cTn id="45" dur="500" fill="hold">
                                          <p:stCondLst>
                                            <p:cond delay="0"/>
                                          </p:stCondLst>
                                        </p:cTn>
                                        <p:tgtEl>
                                          <p:spTgt spid="12"/>
                                        </p:tgtEl>
                                        <p:attrNameLst>
                                          <p:attrName>ppt_y</p:attrName>
                                        </p:attrNameLst>
                                      </p:cBhvr>
                                    </p:anim>
                                    <p:animRot by="21600000">
                                      <p:cBhvr>
                                        <p:cTn id="46" dur="5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6007" y="310710"/>
            <a:ext cx="12934719" cy="97088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b="1" dirty="0">
              <a:solidFill>
                <a:schemeClr val="tx1"/>
              </a:solidFill>
              <a:latin typeface="SutonnyMJ" pitchFamily="2" charset="0"/>
            </a:endParaRPr>
          </a:p>
        </p:txBody>
      </p:sp>
      <p:sp>
        <p:nvSpPr>
          <p:cNvPr id="6" name="Rectangle 5"/>
          <p:cNvSpPr/>
          <p:nvPr/>
        </p:nvSpPr>
        <p:spPr>
          <a:xfrm>
            <a:off x="4177862" y="1505078"/>
            <a:ext cx="9222866" cy="92643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smtClean="0">
                <a:solidFill>
                  <a:schemeClr val="tx1"/>
                </a:solidFill>
              </a:rPr>
              <a:t>1</a:t>
            </a:r>
            <a:r>
              <a:rPr lang="ar-MA" sz="3200" b="1" dirty="0" smtClean="0">
                <a:solidFill>
                  <a:schemeClr val="tx1"/>
                </a:solidFill>
              </a:rPr>
              <a:t>. فلما سمع شريح قول الأعرابي، التفت إلى ....</a:t>
            </a:r>
            <a:endParaRPr lang="en-US" sz="3200" b="1" dirty="0">
              <a:solidFill>
                <a:schemeClr val="tx1"/>
              </a:solidFill>
            </a:endParaRPr>
          </a:p>
        </p:txBody>
      </p:sp>
      <p:sp>
        <p:nvSpPr>
          <p:cNvPr id="7" name="Rectangle 6"/>
          <p:cNvSpPr/>
          <p:nvPr/>
        </p:nvSpPr>
        <p:spPr>
          <a:xfrm>
            <a:off x="451940" y="1505077"/>
            <a:ext cx="3404330" cy="898309"/>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عمر بن الخطاب</a:t>
            </a:r>
            <a:endParaRPr lang="en-US" sz="3200" b="1" dirty="0"/>
          </a:p>
        </p:txBody>
      </p:sp>
      <p:sp>
        <p:nvSpPr>
          <p:cNvPr id="8" name="Rectangle 7"/>
          <p:cNvSpPr/>
          <p:nvPr/>
        </p:nvSpPr>
        <p:spPr>
          <a:xfrm>
            <a:off x="4177862" y="2561929"/>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2</a:t>
            </a:r>
            <a:r>
              <a:rPr lang="ar-MA" sz="3200" b="1" dirty="0" smtClean="0">
                <a:solidFill>
                  <a:schemeClr val="tx1"/>
                </a:solidFill>
              </a:rPr>
              <a:t>. قال شريح: هل أخذت الفرس صحيحاً يا ....</a:t>
            </a:r>
            <a:endParaRPr lang="en-US" sz="3200" b="1" dirty="0">
              <a:solidFill>
                <a:schemeClr val="tx1"/>
              </a:solidFill>
            </a:endParaRPr>
          </a:p>
        </p:txBody>
      </p:sp>
      <p:sp>
        <p:nvSpPr>
          <p:cNvPr id="12" name="Rectangle 11"/>
          <p:cNvSpPr/>
          <p:nvPr/>
        </p:nvSpPr>
        <p:spPr>
          <a:xfrm>
            <a:off x="466007" y="2581857"/>
            <a:ext cx="3386473"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a:solidFill>
                  <a:schemeClr val="tx1"/>
                </a:solidFill>
              </a:rPr>
              <a:t>أمير المؤمنين</a:t>
            </a:r>
            <a:endParaRPr lang="en-US" sz="3200" b="1" dirty="0">
              <a:solidFill>
                <a:schemeClr val="tx1"/>
              </a:solidFill>
            </a:endParaRPr>
          </a:p>
        </p:txBody>
      </p:sp>
      <p:sp>
        <p:nvSpPr>
          <p:cNvPr id="13" name="Rectangle 12"/>
          <p:cNvSpPr/>
          <p:nvPr/>
        </p:nvSpPr>
        <p:spPr>
          <a:xfrm>
            <a:off x="4177862" y="3571487"/>
            <a:ext cx="9222865"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smtClean="0">
                <a:solidFill>
                  <a:schemeClr val="tx1"/>
                </a:solidFill>
              </a:rPr>
              <a:t>3</a:t>
            </a:r>
            <a:r>
              <a:rPr lang="ar-MA" sz="3200" b="1" dirty="0" smtClean="0">
                <a:solidFill>
                  <a:schemeClr val="tx1"/>
                </a:solidFill>
              </a:rPr>
              <a:t>. احتفظ بما اشتريت يا أمير المؤمنين أو .... كما أخذته</a:t>
            </a:r>
            <a:endParaRPr lang="en-US" sz="3200" b="1" dirty="0">
              <a:solidFill>
                <a:schemeClr val="tx1"/>
              </a:solidFill>
            </a:endParaRPr>
          </a:p>
        </p:txBody>
      </p:sp>
      <p:sp>
        <p:nvSpPr>
          <p:cNvPr id="14" name="Rectangle 13"/>
          <p:cNvSpPr/>
          <p:nvPr/>
        </p:nvSpPr>
        <p:spPr>
          <a:xfrm>
            <a:off x="451940" y="3594820"/>
            <a:ext cx="3404330"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b="1" dirty="0" smtClean="0"/>
              <a:t>أعده</a:t>
            </a:r>
            <a:endParaRPr lang="en-US" sz="3200" b="1" dirty="0"/>
          </a:p>
        </p:txBody>
      </p:sp>
      <p:sp>
        <p:nvSpPr>
          <p:cNvPr id="15" name="Rectangle 14"/>
          <p:cNvSpPr/>
          <p:nvPr/>
        </p:nvSpPr>
        <p:spPr>
          <a:xfrm>
            <a:off x="4177862" y="4673156"/>
            <a:ext cx="9222866"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200" b="1" dirty="0" smtClean="0">
                <a:solidFill>
                  <a:schemeClr val="tx1"/>
                </a:solidFill>
              </a:rPr>
              <a:t>4</a:t>
            </a:r>
            <a:r>
              <a:rPr lang="ar-MA" sz="3200" b="1" dirty="0" smtClean="0">
                <a:solidFill>
                  <a:schemeClr val="tx1"/>
                </a:solidFill>
              </a:rPr>
              <a:t>. قال عمر: وهل القضاء إلا هكذا ؟ .... وحكم عدل</a:t>
            </a:r>
            <a:endParaRPr lang="en-US" sz="3200" b="1" dirty="0">
              <a:solidFill>
                <a:schemeClr val="tx1"/>
              </a:solidFill>
            </a:endParaRPr>
          </a:p>
        </p:txBody>
      </p:sp>
      <p:sp>
        <p:nvSpPr>
          <p:cNvPr id="16" name="Rectangle 15"/>
          <p:cNvSpPr/>
          <p:nvPr/>
        </p:nvSpPr>
        <p:spPr>
          <a:xfrm>
            <a:off x="451940" y="4658585"/>
            <a:ext cx="3404328"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b="1" dirty="0" smtClean="0"/>
              <a:t>قول فصل</a:t>
            </a:r>
            <a:endParaRPr lang="en-US" sz="3200" b="1" dirty="0"/>
          </a:p>
        </p:txBody>
      </p:sp>
      <p:sp>
        <p:nvSpPr>
          <p:cNvPr id="17" name="Rectangle 16"/>
          <p:cNvSpPr/>
          <p:nvPr/>
        </p:nvSpPr>
        <p:spPr>
          <a:xfrm>
            <a:off x="4177862" y="5699673"/>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5</a:t>
            </a:r>
            <a:r>
              <a:rPr lang="ar-MA" sz="3200" b="1" dirty="0" smtClean="0">
                <a:solidFill>
                  <a:schemeClr val="tx1"/>
                </a:solidFill>
              </a:rPr>
              <a:t>. لم يكن .... يوم ولاه عمر القضاء رجلاً مجهولاً بين أهل العلم</a:t>
            </a:r>
            <a:endParaRPr lang="en-US" sz="3200" b="1" dirty="0">
              <a:solidFill>
                <a:schemeClr val="tx1"/>
              </a:solidFill>
            </a:endParaRPr>
          </a:p>
        </p:txBody>
      </p:sp>
      <p:sp>
        <p:nvSpPr>
          <p:cNvPr id="18" name="Rectangle 17"/>
          <p:cNvSpPr/>
          <p:nvPr/>
        </p:nvSpPr>
        <p:spPr>
          <a:xfrm>
            <a:off x="451940" y="5720272"/>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شريح بن الحارث</a:t>
            </a:r>
            <a:endParaRPr lang="en-US" sz="3200" b="1" dirty="0"/>
          </a:p>
        </p:txBody>
      </p:sp>
      <p:sp>
        <p:nvSpPr>
          <p:cNvPr id="19" name="Rectangle 18"/>
          <p:cNvSpPr/>
          <p:nvPr/>
        </p:nvSpPr>
        <p:spPr>
          <a:xfrm>
            <a:off x="4177862" y="6705606"/>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smtClean="0">
                <a:solidFill>
                  <a:schemeClr val="tx1"/>
                </a:solidFill>
              </a:rPr>
              <a:t>6</a:t>
            </a:r>
            <a:r>
              <a:rPr lang="ar-MA" sz="3200" b="1" dirty="0" smtClean="0">
                <a:solidFill>
                  <a:schemeClr val="tx1"/>
                </a:solidFill>
              </a:rPr>
              <a:t>. ولم يكن الفاروق متعجلاً حين عهد إليه .... القضاء</a:t>
            </a:r>
            <a:endParaRPr lang="en-US" sz="3200" b="1" dirty="0">
              <a:solidFill>
                <a:schemeClr val="tx1"/>
              </a:solidFill>
            </a:endParaRPr>
          </a:p>
        </p:txBody>
      </p:sp>
      <p:sp>
        <p:nvSpPr>
          <p:cNvPr id="20" name="Rectangle 19"/>
          <p:cNvSpPr/>
          <p:nvPr/>
        </p:nvSpPr>
        <p:spPr>
          <a:xfrm>
            <a:off x="451940" y="6721237"/>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t>بمنصب</a:t>
            </a:r>
            <a:endParaRPr lang="en-US" sz="3200" b="1" dirty="0"/>
          </a:p>
        </p:txBody>
      </p:sp>
      <p:sp>
        <p:nvSpPr>
          <p:cNvPr id="21" name="Rectangle 20"/>
          <p:cNvSpPr/>
          <p:nvPr/>
        </p:nvSpPr>
        <p:spPr>
          <a:xfrm>
            <a:off x="1669473" y="467711"/>
            <a:ext cx="10406913" cy="769441"/>
          </a:xfrm>
          <a:prstGeom prst="rect">
            <a:avLst/>
          </a:prstGeom>
          <a:noFill/>
        </p:spPr>
        <p:txBody>
          <a:bodyPr wrap="square" lIns="91440" tIns="45720" rIns="91440" bIns="45720">
            <a:spAutoFit/>
          </a:bodyPr>
          <a:lstStyle/>
          <a:p>
            <a:pPr algn="ctr"/>
            <a:r>
              <a:rPr lang="ar-MA" sz="4400" b="1" dirty="0">
                <a:ln>
                  <a:solidFill>
                    <a:schemeClr val="bg1"/>
                  </a:solidFill>
                </a:ln>
                <a:solidFill>
                  <a:sysClr val="windowText" lastClr="000000"/>
                </a:solidFill>
                <a:effectLst>
                  <a:outerShdw blurRad="38100" dist="38100" dir="2700000" algn="tl">
                    <a:srgbClr val="000000">
                      <a:alpha val="43137"/>
                    </a:srgbClr>
                  </a:outerShdw>
                </a:effectLst>
                <a:latin typeface="SutonnyMJ" pitchFamily="2" charset="0"/>
              </a:rPr>
              <a:t>املأ الفراغات في الجملة بكلمة مناسبة من عندك</a:t>
            </a:r>
            <a:endParaRPr lang="en-US" sz="4400" b="1" dirty="0">
              <a:ln>
                <a:solidFill>
                  <a:schemeClr val="bg1"/>
                </a:solidFill>
              </a:ln>
              <a:solidFill>
                <a:sysClr val="windowText" lastClr="000000"/>
              </a:solidFill>
              <a:effectLst>
                <a:outerShdw blurRad="38100" dist="38100" dir="2700000" algn="tl">
                  <a:srgbClr val="000000">
                    <a:alpha val="43137"/>
                  </a:srgbClr>
                </a:outerShdw>
              </a:effectLst>
              <a:latin typeface="SutonnyMJ" pitchFamily="2" charset="0"/>
            </a:endParaRPr>
          </a:p>
        </p:txBody>
      </p:sp>
    </p:spTree>
    <p:extLst>
      <p:ext uri="{BB962C8B-B14F-4D97-AF65-F5344CB8AC3E}">
        <p14:creationId xmlns:p14="http://schemas.microsoft.com/office/powerpoint/2010/main" val="391361654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 calcmode="lin" valueType="num">
                                      <p:cBhvr>
                                        <p:cTn id="1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7"/>
                                        </p:tgtEl>
                                        <p:attrNameLst>
                                          <p:attrName>ppt_y</p:attrName>
                                        </p:attrNameLst>
                                      </p:cBhvr>
                                      <p:tavLst>
                                        <p:tav tm="0">
                                          <p:val>
                                            <p:strVal val="#ppt_y"/>
                                          </p:val>
                                        </p:tav>
                                        <p:tav tm="100000">
                                          <p:val>
                                            <p:strVal val="#ppt_y"/>
                                          </p:val>
                                        </p:tav>
                                      </p:tavLst>
                                    </p:anim>
                                    <p:anim calcmode="lin" valueType="num">
                                      <p:cBhvr>
                                        <p:cTn id="6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0"/>
                                        </p:tgtEl>
                                        <p:attrNameLst>
                                          <p:attrName>ppt_y</p:attrName>
                                        </p:attrNameLst>
                                      </p:cBhvr>
                                      <p:tavLst>
                                        <p:tav tm="0">
                                          <p:val>
                                            <p:strVal val="#ppt_y"/>
                                          </p:val>
                                        </p:tav>
                                        <p:tav tm="100000">
                                          <p:val>
                                            <p:strVal val="#ppt_y"/>
                                          </p:val>
                                        </p:tav>
                                      </p:tavLst>
                                    </p:anim>
                                    <p:anim calcmode="lin" valueType="num">
                                      <p:cBhvr>
                                        <p:cTn id="6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2"/>
                                        </p:tgtEl>
                                        <p:attrNameLst>
                                          <p:attrName>ppt_y</p:attrName>
                                        </p:attrNameLst>
                                      </p:cBhvr>
                                      <p:tavLst>
                                        <p:tav tm="0">
                                          <p:val>
                                            <p:strVal val="#ppt_y"/>
                                          </p:val>
                                        </p:tav>
                                        <p:tav tm="100000">
                                          <p:val>
                                            <p:strVal val="#ppt_y"/>
                                          </p:val>
                                        </p:tav>
                                      </p:tavLst>
                                    </p:anim>
                                    <p:anim calcmode="lin" valueType="num">
                                      <p:cBhvr>
                                        <p:cTn id="7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41" presetClass="entr" presetSubtype="0" fill="hold" grpId="0" nodeType="clickEffect">
                                  <p:stCondLst>
                                    <p:cond delay="0"/>
                                  </p:stCondLst>
                                  <p:iterate type="lt">
                                    <p:tmPct val="10000"/>
                                  </p:iterate>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8"/>
                                        </p:tgtEl>
                                        <p:attrNameLst>
                                          <p:attrName>ppt_y</p:attrName>
                                        </p:attrNameLst>
                                      </p:cBhvr>
                                      <p:tavLst>
                                        <p:tav tm="0">
                                          <p:val>
                                            <p:strVal val="#ppt_y"/>
                                          </p:val>
                                        </p:tav>
                                        <p:tav tm="100000">
                                          <p:val>
                                            <p:strVal val="#ppt_y"/>
                                          </p:val>
                                        </p:tav>
                                      </p:tavLst>
                                    </p:anim>
                                    <p:anim calcmode="lin" valueType="num">
                                      <p:cBhvr>
                                        <p:cTn id="8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41" presetClass="entr" presetSubtype="0" fill="hold" grpId="0" nodeType="clickEffect">
                                  <p:stCondLst>
                                    <p:cond delay="0"/>
                                  </p:stCondLst>
                                  <p:iterate type="lt">
                                    <p:tmPct val="10000"/>
                                  </p:iterate>
                                  <p:childTnLst>
                                    <p:set>
                                      <p:cBhvr>
                                        <p:cTn id="93" dur="1" fill="hold">
                                          <p:stCondLst>
                                            <p:cond delay="0"/>
                                          </p:stCondLst>
                                        </p:cTn>
                                        <p:tgtEl>
                                          <p:spTgt spid="14"/>
                                        </p:tgtEl>
                                        <p:attrNameLst>
                                          <p:attrName>style.visibility</p:attrName>
                                        </p:attrNameLst>
                                      </p:cBhvr>
                                      <p:to>
                                        <p:strVal val="visible"/>
                                      </p:to>
                                    </p:set>
                                    <p:anim calcmode="lin" valueType="num">
                                      <p:cBhvr>
                                        <p:cTn id="9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4"/>
                                        </p:tgtEl>
                                        <p:attrNameLst>
                                          <p:attrName>ppt_y</p:attrName>
                                        </p:attrNameLst>
                                      </p:cBhvr>
                                      <p:tavLst>
                                        <p:tav tm="0">
                                          <p:val>
                                            <p:strVal val="#ppt_y"/>
                                          </p:val>
                                        </p:tav>
                                        <p:tav tm="100000">
                                          <p:val>
                                            <p:strVal val="#ppt_y"/>
                                          </p:val>
                                        </p:tav>
                                      </p:tavLst>
                                    </p:anim>
                                    <p:anim calcmode="lin" valueType="num">
                                      <p:cBhvr>
                                        <p:cTn id="9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41" presetClass="entr" presetSubtype="0" fill="hold" grpId="0" nodeType="clickEffect">
                                  <p:stCondLst>
                                    <p:cond delay="0"/>
                                  </p:stCondLst>
                                  <p:iterate type="lt">
                                    <p:tmPct val="10000"/>
                                  </p:iterate>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16"/>
                                        </p:tgtEl>
                                        <p:attrNameLst>
                                          <p:attrName>ppt_y</p:attrName>
                                        </p:attrNameLst>
                                      </p:cBhvr>
                                      <p:tavLst>
                                        <p:tav tm="0">
                                          <p:val>
                                            <p:strVal val="#ppt_y"/>
                                          </p:val>
                                        </p:tav>
                                        <p:tav tm="100000">
                                          <p:val>
                                            <p:strVal val="#ppt_y"/>
                                          </p:val>
                                        </p:tav>
                                      </p:tavLst>
                                    </p:anim>
                                    <p:anim calcmode="lin" valueType="num">
                                      <p:cBhvr>
                                        <p:cTn id="10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91840" y="562712"/>
            <a:ext cx="3200400" cy="307777"/>
          </a:xfrm>
          <a:prstGeom prst="rect">
            <a:avLst/>
          </a:prstGeom>
          <a:noFill/>
        </p:spPr>
        <p:txBody>
          <a:bodyPr wrap="square" rtlCol="0">
            <a:spAutoFit/>
          </a:bodyPr>
          <a:lstStyle/>
          <a:p>
            <a:endParaRPr lang="en-US" dirty="0"/>
          </a:p>
        </p:txBody>
      </p:sp>
      <p:sp>
        <p:nvSpPr>
          <p:cNvPr id="23" name="Rectangle 22"/>
          <p:cNvSpPr/>
          <p:nvPr/>
        </p:nvSpPr>
        <p:spPr>
          <a:xfrm>
            <a:off x="7275794" y="1518227"/>
            <a:ext cx="6251018" cy="9863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en-US" sz="3200" b="1" dirty="0" smtClean="0">
                <a:solidFill>
                  <a:schemeClr val="tx1"/>
                </a:solidFill>
              </a:rPr>
              <a:t>1</a:t>
            </a:r>
            <a:r>
              <a:rPr lang="ar-MA" sz="3200" b="1" dirty="0" smtClean="0">
                <a:solidFill>
                  <a:schemeClr val="tx1"/>
                </a:solidFill>
              </a:rPr>
              <a:t>. هل أخذت الفرس غير صحيحاً يا أمير المؤمين ؟ </a:t>
            </a:r>
            <a:endParaRPr lang="en-US" sz="3200" b="1" dirty="0">
              <a:solidFill>
                <a:schemeClr val="tx1"/>
              </a:solidFill>
            </a:endParaRPr>
          </a:p>
        </p:txBody>
      </p:sp>
      <p:sp>
        <p:nvSpPr>
          <p:cNvPr id="24" name="Rectangle 23"/>
          <p:cNvSpPr/>
          <p:nvPr/>
        </p:nvSpPr>
        <p:spPr>
          <a:xfrm>
            <a:off x="7260035" y="2761307"/>
            <a:ext cx="6266777"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just" rtl="1"/>
            <a:r>
              <a:rPr lang="en-US" sz="3200" b="1" dirty="0" smtClean="0">
                <a:solidFill>
                  <a:schemeClr val="tx1"/>
                </a:solidFill>
              </a:rPr>
              <a:t>2</a:t>
            </a:r>
            <a:r>
              <a:rPr lang="ar-MA" sz="3200" b="1" dirty="0" smtClean="0">
                <a:solidFill>
                  <a:schemeClr val="tx1"/>
                </a:solidFill>
              </a:rPr>
              <a:t>. احتفظ بما اشتريت يا أمير المؤمنين أو أعده كما أخذته.</a:t>
            </a:r>
            <a:endParaRPr lang="en-US" sz="3200" b="1" dirty="0">
              <a:solidFill>
                <a:schemeClr val="tx1"/>
              </a:solidFill>
            </a:endParaRPr>
          </a:p>
        </p:txBody>
      </p:sp>
      <p:sp>
        <p:nvSpPr>
          <p:cNvPr id="25" name="Rectangle 24"/>
          <p:cNvSpPr/>
          <p:nvPr/>
        </p:nvSpPr>
        <p:spPr>
          <a:xfrm>
            <a:off x="7283666" y="4065983"/>
            <a:ext cx="6243147" cy="98981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just" rtl="1"/>
            <a:r>
              <a:rPr lang="en-US" sz="3200" b="1" dirty="0" smtClean="0">
                <a:solidFill>
                  <a:schemeClr val="tx1"/>
                </a:solidFill>
              </a:rPr>
              <a:t>3</a:t>
            </a:r>
            <a:r>
              <a:rPr lang="ar-MA" sz="3200" b="1" dirty="0" smtClean="0">
                <a:solidFill>
                  <a:schemeClr val="tx1"/>
                </a:solidFill>
              </a:rPr>
              <a:t>. قال الأعرابي: وهل القضاء إلا هكذا ؟ قول فصل وحكم عدل.</a:t>
            </a:r>
            <a:endParaRPr lang="en-US" sz="3200" b="1" dirty="0">
              <a:solidFill>
                <a:schemeClr val="tx1"/>
              </a:solidFill>
            </a:endParaRPr>
          </a:p>
        </p:txBody>
      </p:sp>
      <p:sp>
        <p:nvSpPr>
          <p:cNvPr id="26" name="Rectangle 25"/>
          <p:cNvSpPr/>
          <p:nvPr/>
        </p:nvSpPr>
        <p:spPr>
          <a:xfrm>
            <a:off x="7283667" y="5322458"/>
            <a:ext cx="6243147" cy="100432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smtClean="0">
                <a:solidFill>
                  <a:schemeClr val="tx1"/>
                </a:solidFill>
              </a:rPr>
              <a:t>4</a:t>
            </a:r>
            <a:r>
              <a:rPr lang="ar-MA" sz="3200" b="1" dirty="0" smtClean="0">
                <a:solidFill>
                  <a:schemeClr val="tx1"/>
                </a:solidFill>
              </a:rPr>
              <a:t>. لم يكن شريح يوم ولاه عمر القضاء رجلاً مجهولاً بين أهل العلم والرأي.</a:t>
            </a:r>
            <a:endParaRPr lang="en-US" sz="3200" b="1" dirty="0">
              <a:solidFill>
                <a:schemeClr val="tx1"/>
              </a:solidFill>
            </a:endParaRPr>
          </a:p>
        </p:txBody>
      </p:sp>
      <p:sp>
        <p:nvSpPr>
          <p:cNvPr id="27" name="Rectangle 26"/>
          <p:cNvSpPr/>
          <p:nvPr/>
        </p:nvSpPr>
        <p:spPr>
          <a:xfrm>
            <a:off x="7283668" y="6546144"/>
            <a:ext cx="6243147" cy="102454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just" rtl="1"/>
            <a:r>
              <a:rPr lang="en-US" sz="3200" b="1" dirty="0">
                <a:solidFill>
                  <a:schemeClr val="tx1"/>
                </a:solidFill>
              </a:rPr>
              <a:t>5</a:t>
            </a:r>
            <a:r>
              <a:rPr lang="ar-MA" sz="3200" b="1" dirty="0" smtClean="0">
                <a:solidFill>
                  <a:schemeClr val="tx1"/>
                </a:solidFill>
              </a:rPr>
              <a:t>.</a:t>
            </a:r>
            <a:r>
              <a:rPr lang="en-US" sz="3200" b="1" dirty="0" smtClean="0">
                <a:solidFill>
                  <a:schemeClr val="tx1"/>
                </a:solidFill>
              </a:rPr>
              <a:t> </a:t>
            </a:r>
            <a:r>
              <a:rPr lang="ar-MA" sz="3200" b="1" dirty="0" smtClean="0">
                <a:solidFill>
                  <a:schemeClr val="tx1"/>
                </a:solidFill>
              </a:rPr>
              <a:t>كان الفاروق متعجلاً حين عهد إليه بمنصب القضاء.</a:t>
            </a:r>
            <a:endParaRPr lang="en-US" sz="3200" b="1" dirty="0">
              <a:solidFill>
                <a:schemeClr val="tx1"/>
              </a:solidFill>
            </a:endParaRPr>
          </a:p>
        </p:txBody>
      </p:sp>
      <p:sp>
        <p:nvSpPr>
          <p:cNvPr id="28" name="Rectangle 27"/>
          <p:cNvSpPr/>
          <p:nvPr/>
        </p:nvSpPr>
        <p:spPr>
          <a:xfrm>
            <a:off x="299542" y="1560191"/>
            <a:ext cx="4987180" cy="94438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3200" b="1" dirty="0" smtClean="0">
                <a:solidFill>
                  <a:schemeClr val="tx1"/>
                </a:solidFill>
              </a:rPr>
              <a:t>والصحيح: </a:t>
            </a:r>
            <a:r>
              <a:rPr lang="ar-MA" sz="3200" b="1" dirty="0">
                <a:solidFill>
                  <a:schemeClr val="tx1"/>
                </a:solidFill>
              </a:rPr>
              <a:t>هل أخذت الفرس </a:t>
            </a:r>
            <a:r>
              <a:rPr lang="ar-MA" sz="3200" b="1" dirty="0" smtClean="0">
                <a:solidFill>
                  <a:schemeClr val="tx1"/>
                </a:solidFill>
              </a:rPr>
              <a:t>صحيحاً </a:t>
            </a:r>
            <a:r>
              <a:rPr lang="ar-MA" sz="3200" b="1" dirty="0">
                <a:solidFill>
                  <a:schemeClr val="tx1"/>
                </a:solidFill>
              </a:rPr>
              <a:t>يا أمير المؤمين </a:t>
            </a:r>
            <a:r>
              <a:rPr lang="ar-MA" sz="3200" b="1" dirty="0" smtClean="0">
                <a:solidFill>
                  <a:schemeClr val="tx1"/>
                </a:solidFill>
              </a:rPr>
              <a:t>؟</a:t>
            </a:r>
            <a:endParaRPr lang="en-US" sz="3200" b="1" dirty="0">
              <a:solidFill>
                <a:schemeClr val="tx1"/>
              </a:solidFill>
            </a:endParaRPr>
          </a:p>
        </p:txBody>
      </p:sp>
      <p:sp>
        <p:nvSpPr>
          <p:cNvPr id="29" name="Rounded Rectangle 28"/>
          <p:cNvSpPr/>
          <p:nvPr/>
        </p:nvSpPr>
        <p:spPr>
          <a:xfrm>
            <a:off x="299541" y="276737"/>
            <a:ext cx="13227271" cy="1050195"/>
          </a:xfrm>
          <a:prstGeom prst="roundRect">
            <a:avLst/>
          </a:prstGeom>
          <a:ln w="57150">
            <a:solidFill>
              <a:srgbClr val="002060"/>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en-US" sz="3200" b="1" dirty="0">
              <a:solidFill>
                <a:schemeClr val="bg1"/>
              </a:solidFill>
              <a:latin typeface="SutonnyMJ" pitchFamily="2" charset="0"/>
            </a:endParaRPr>
          </a:p>
        </p:txBody>
      </p:sp>
      <p:sp>
        <p:nvSpPr>
          <p:cNvPr id="30" name="Rectangle 29"/>
          <p:cNvSpPr/>
          <p:nvPr/>
        </p:nvSpPr>
        <p:spPr>
          <a:xfrm>
            <a:off x="299541" y="2761307"/>
            <a:ext cx="4966155"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just" rtl="1"/>
            <a:r>
              <a:rPr lang="ar-MA" sz="3200" b="1" dirty="0">
                <a:solidFill>
                  <a:schemeClr val="tx1"/>
                </a:solidFill>
              </a:rPr>
              <a:t>احتفظ بما اشتريت يا أمير المؤمنين أو أعده كما أخذته.</a:t>
            </a:r>
            <a:endParaRPr lang="en-US" sz="3200" b="1" dirty="0">
              <a:solidFill>
                <a:schemeClr val="tx1"/>
              </a:solidFill>
            </a:endParaRPr>
          </a:p>
        </p:txBody>
      </p:sp>
      <p:sp>
        <p:nvSpPr>
          <p:cNvPr id="31" name="Rectangle 30"/>
          <p:cNvSpPr/>
          <p:nvPr/>
        </p:nvSpPr>
        <p:spPr>
          <a:xfrm>
            <a:off x="299541" y="4065983"/>
            <a:ext cx="4966155" cy="95828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MA" sz="3200" b="1" dirty="0" smtClean="0">
                <a:solidFill>
                  <a:schemeClr val="tx1"/>
                </a:solidFill>
              </a:rPr>
              <a:t>والصحيح: </a:t>
            </a:r>
            <a:r>
              <a:rPr lang="ar-MA" sz="3200" b="1" dirty="0">
                <a:solidFill>
                  <a:schemeClr val="tx1"/>
                </a:solidFill>
              </a:rPr>
              <a:t>قال </a:t>
            </a:r>
            <a:r>
              <a:rPr lang="ar-MA" sz="3200" b="1" dirty="0" smtClean="0">
                <a:solidFill>
                  <a:schemeClr val="tx1"/>
                </a:solidFill>
              </a:rPr>
              <a:t>عمر: </a:t>
            </a:r>
            <a:r>
              <a:rPr lang="ar-MA" sz="3200" b="1" dirty="0">
                <a:solidFill>
                  <a:schemeClr val="tx1"/>
                </a:solidFill>
              </a:rPr>
              <a:t>وهل القضاء إلا </a:t>
            </a:r>
            <a:r>
              <a:rPr lang="ar-MA" sz="3200" b="1" dirty="0" smtClean="0">
                <a:solidFill>
                  <a:schemeClr val="tx1"/>
                </a:solidFill>
              </a:rPr>
              <a:t>هكذا ؟ قول </a:t>
            </a:r>
            <a:r>
              <a:rPr lang="ar-MA" sz="3200" b="1" dirty="0">
                <a:solidFill>
                  <a:schemeClr val="tx1"/>
                </a:solidFill>
              </a:rPr>
              <a:t>فصل وحكم عدل.</a:t>
            </a:r>
            <a:endParaRPr lang="en-US" sz="3200" b="1" dirty="0">
              <a:solidFill>
                <a:schemeClr val="tx1"/>
              </a:solidFill>
            </a:endParaRPr>
          </a:p>
        </p:txBody>
      </p:sp>
      <p:sp>
        <p:nvSpPr>
          <p:cNvPr id="32" name="Rectangle 31"/>
          <p:cNvSpPr/>
          <p:nvPr/>
        </p:nvSpPr>
        <p:spPr>
          <a:xfrm>
            <a:off x="299541" y="5319910"/>
            <a:ext cx="4966155" cy="96890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a:solidFill>
                  <a:schemeClr val="tx1"/>
                </a:solidFill>
              </a:rPr>
              <a:t>لم يكن شريح يوم ولاه عمر القضاء رجلاً مجهولاً بين أهل العلم والرأي.</a:t>
            </a:r>
            <a:endParaRPr lang="en-US" sz="3200" b="1" dirty="0">
              <a:solidFill>
                <a:schemeClr val="tx1"/>
              </a:solidFill>
            </a:endParaRPr>
          </a:p>
        </p:txBody>
      </p:sp>
      <p:sp>
        <p:nvSpPr>
          <p:cNvPr id="33" name="Rectangle 32"/>
          <p:cNvSpPr/>
          <p:nvPr/>
        </p:nvSpPr>
        <p:spPr>
          <a:xfrm>
            <a:off x="5548542" y="2766650"/>
            <a:ext cx="1480268" cy="102628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3200" b="1" dirty="0" smtClean="0">
                <a:solidFill>
                  <a:schemeClr val="tx1"/>
                </a:solidFill>
              </a:rPr>
              <a:t>صحيح</a:t>
            </a:r>
            <a:endParaRPr lang="ar-MA" sz="3200" dirty="0" smtClean="0">
              <a:solidFill>
                <a:schemeClr val="tx1"/>
              </a:solidFill>
            </a:endParaRPr>
          </a:p>
        </p:txBody>
      </p:sp>
      <p:sp>
        <p:nvSpPr>
          <p:cNvPr id="34" name="Rectangle 33"/>
          <p:cNvSpPr/>
          <p:nvPr/>
        </p:nvSpPr>
        <p:spPr>
          <a:xfrm>
            <a:off x="299541" y="6565800"/>
            <a:ext cx="4966155" cy="102299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MA" sz="3200" b="1" dirty="0">
                <a:solidFill>
                  <a:schemeClr val="tx1"/>
                </a:solidFill>
              </a:rPr>
              <a:t>و</a:t>
            </a:r>
            <a:r>
              <a:rPr lang="ar-MA" sz="3200" b="1" dirty="0" smtClean="0">
                <a:solidFill>
                  <a:schemeClr val="tx1"/>
                </a:solidFill>
              </a:rPr>
              <a:t>الصحيح: لم يكن الفاروق متعجلاً </a:t>
            </a:r>
            <a:r>
              <a:rPr lang="ar-MA" sz="3200" b="1" dirty="0">
                <a:solidFill>
                  <a:schemeClr val="tx1"/>
                </a:solidFill>
              </a:rPr>
              <a:t>حين عهد إليه بمنصب القضاء.</a:t>
            </a:r>
            <a:endParaRPr lang="en-US" sz="3200" b="1" dirty="0">
              <a:solidFill>
                <a:schemeClr val="tx1"/>
              </a:solidFill>
            </a:endParaRPr>
          </a:p>
        </p:txBody>
      </p:sp>
      <p:sp>
        <p:nvSpPr>
          <p:cNvPr id="35" name="Rectangle 34"/>
          <p:cNvSpPr/>
          <p:nvPr/>
        </p:nvSpPr>
        <p:spPr>
          <a:xfrm>
            <a:off x="5533705" y="4076750"/>
            <a:ext cx="1475177" cy="975226"/>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6" name="Rectangle 35"/>
          <p:cNvSpPr/>
          <p:nvPr/>
        </p:nvSpPr>
        <p:spPr>
          <a:xfrm>
            <a:off x="5533705" y="5312131"/>
            <a:ext cx="1481954" cy="98653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صحيح</a:t>
            </a:r>
            <a:endParaRPr lang="en-US" sz="3200" dirty="0">
              <a:solidFill>
                <a:schemeClr val="tx1"/>
              </a:solidFill>
            </a:endParaRPr>
          </a:p>
        </p:txBody>
      </p:sp>
      <p:sp>
        <p:nvSpPr>
          <p:cNvPr id="37" name="Rectangle 36"/>
          <p:cNvSpPr/>
          <p:nvPr/>
        </p:nvSpPr>
        <p:spPr>
          <a:xfrm>
            <a:off x="5533705" y="6565800"/>
            <a:ext cx="1495105" cy="102454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8" name="Rectangle 37"/>
          <p:cNvSpPr/>
          <p:nvPr/>
        </p:nvSpPr>
        <p:spPr>
          <a:xfrm>
            <a:off x="709456" y="451940"/>
            <a:ext cx="12360166" cy="707886"/>
          </a:xfrm>
          <a:prstGeom prst="rect">
            <a:avLst/>
          </a:prstGeom>
          <a:noFill/>
        </p:spPr>
        <p:txBody>
          <a:bodyPr wrap="square" lIns="91440" tIns="45720" rIns="91440" bIns="45720">
            <a:spAutoFit/>
          </a:bodyPr>
          <a:lstStyle/>
          <a:p>
            <a:pPr algn="ctr" rtl="1"/>
            <a:r>
              <a:rPr lang="ar-MA" sz="4000" b="1" dirty="0">
                <a:ln>
                  <a:solidFill>
                    <a:schemeClr val="bg1"/>
                  </a:solidFill>
                </a:ln>
                <a:latin typeface="SutonnyMJ" pitchFamily="2" charset="0"/>
              </a:rPr>
              <a:t>كتابة الصحيح  أو الخطأ مع تصحيح الخطأ في </a:t>
            </a:r>
            <a:r>
              <a:rPr lang="ar-MA" sz="4000" b="1" dirty="0" smtClean="0">
                <a:ln>
                  <a:solidFill>
                    <a:schemeClr val="bg1"/>
                  </a:solidFill>
                </a:ln>
                <a:latin typeface="SutonnyMJ" pitchFamily="2" charset="0"/>
              </a:rPr>
              <a:t>الجمل التالية من النص</a:t>
            </a:r>
            <a:endParaRPr lang="en-US" sz="4000" b="1" dirty="0">
              <a:ln>
                <a:solidFill>
                  <a:schemeClr val="bg1"/>
                </a:solidFill>
              </a:ln>
              <a:latin typeface="SutonnyMJ" pitchFamily="2" charset="0"/>
            </a:endParaRPr>
          </a:p>
        </p:txBody>
      </p:sp>
      <p:sp>
        <p:nvSpPr>
          <p:cNvPr id="39" name="Rectangle 38"/>
          <p:cNvSpPr/>
          <p:nvPr/>
        </p:nvSpPr>
        <p:spPr>
          <a:xfrm>
            <a:off x="5533705" y="1535513"/>
            <a:ext cx="1495105" cy="9747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خطأ</a:t>
            </a:r>
            <a:r>
              <a:rPr lang="en-US" sz="3200" dirty="0" smtClean="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313301882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38"/>
                                        </p:tgtEl>
                                        <p:attrNameLst>
                                          <p:attrName>style.visibility</p:attrName>
                                        </p:attrNameLst>
                                      </p:cBhvr>
                                      <p:to>
                                        <p:strVal val="visible"/>
                                      </p:to>
                                    </p:set>
                                    <p:anim by="(-#ppt_w*2)" calcmode="lin" valueType="num">
                                      <p:cBhvr rctx="PPT">
                                        <p:cTn id="12" dur="250" autoRev="1" fill="hold">
                                          <p:stCondLst>
                                            <p:cond delay="0"/>
                                          </p:stCondLst>
                                        </p:cTn>
                                        <p:tgtEl>
                                          <p:spTgt spid="38"/>
                                        </p:tgtEl>
                                        <p:attrNameLst>
                                          <p:attrName>ppt_w</p:attrName>
                                        </p:attrNameLst>
                                      </p:cBhvr>
                                    </p:anim>
                                    <p:anim by="(#ppt_w*0.50)" calcmode="lin" valueType="num">
                                      <p:cBhvr>
                                        <p:cTn id="13" dur="250" decel="50000" autoRev="1" fill="hold">
                                          <p:stCondLst>
                                            <p:cond delay="0"/>
                                          </p:stCondLst>
                                        </p:cTn>
                                        <p:tgtEl>
                                          <p:spTgt spid="38"/>
                                        </p:tgtEl>
                                        <p:attrNameLst>
                                          <p:attrName>ppt_x</p:attrName>
                                        </p:attrNameLst>
                                      </p:cBhvr>
                                    </p:anim>
                                    <p:anim from="(-#ppt_h/2)" to="(#ppt_y)" calcmode="lin" valueType="num">
                                      <p:cBhvr>
                                        <p:cTn id="14" dur="500" fill="hold">
                                          <p:stCondLst>
                                            <p:cond delay="0"/>
                                          </p:stCondLst>
                                        </p:cTn>
                                        <p:tgtEl>
                                          <p:spTgt spid="38"/>
                                        </p:tgtEl>
                                        <p:attrNameLst>
                                          <p:attrName>ppt_y</p:attrName>
                                        </p:attrNameLst>
                                      </p:cBhvr>
                                    </p:anim>
                                    <p:animRot by="21600000">
                                      <p:cBhvr>
                                        <p:cTn id="15" dur="500" fill="hold">
                                          <p:stCondLst>
                                            <p:cond delay="0"/>
                                          </p:stCondLst>
                                        </p:cTn>
                                        <p:tgtEl>
                                          <p:spTgt spid="3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1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2000"/>
                                        <p:tgtEl>
                                          <p:spTgt spid="39"/>
                                        </p:tgtEl>
                                      </p:cBhvr>
                                    </p:animEffect>
                                    <p:anim calcmode="lin" valueType="num">
                                      <p:cBhvr>
                                        <p:cTn id="46" dur="2000" fill="hold"/>
                                        <p:tgtEl>
                                          <p:spTgt spid="39"/>
                                        </p:tgtEl>
                                        <p:attrNameLst>
                                          <p:attrName>ppt_w</p:attrName>
                                        </p:attrNameLst>
                                      </p:cBhvr>
                                      <p:tavLst>
                                        <p:tav tm="0" fmla="#ppt_w*sin(2.5*pi*$)">
                                          <p:val>
                                            <p:fltVal val="0"/>
                                          </p:val>
                                        </p:tav>
                                        <p:tav tm="100000">
                                          <p:val>
                                            <p:fltVal val="1"/>
                                          </p:val>
                                        </p:tav>
                                      </p:tavLst>
                                    </p:anim>
                                    <p:anim calcmode="lin" valueType="num">
                                      <p:cBhvr>
                                        <p:cTn id="47" dur="20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strVal val="#ppt_w*0.70"/>
                                          </p:val>
                                        </p:tav>
                                        <p:tav tm="100000">
                                          <p:val>
                                            <p:strVal val="#ppt_w"/>
                                          </p:val>
                                        </p:tav>
                                      </p:tavLst>
                                    </p:anim>
                                    <p:anim calcmode="lin" valueType="num">
                                      <p:cBhvr>
                                        <p:cTn id="53" dur="1000" fill="hold"/>
                                        <p:tgtEl>
                                          <p:spTgt spid="28"/>
                                        </p:tgtEl>
                                        <p:attrNameLst>
                                          <p:attrName>ppt_h</p:attrName>
                                        </p:attrNameLst>
                                      </p:cBhvr>
                                      <p:tavLst>
                                        <p:tav tm="0">
                                          <p:val>
                                            <p:strVal val="#ppt_h"/>
                                          </p:val>
                                        </p:tav>
                                        <p:tav tm="100000">
                                          <p:val>
                                            <p:strVal val="#ppt_h"/>
                                          </p:val>
                                        </p:tav>
                                      </p:tavLst>
                                    </p:anim>
                                    <p:animEffect transition="in" filter="fade">
                                      <p:cBhvr>
                                        <p:cTn id="54" dur="10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2000"/>
                                        <p:tgtEl>
                                          <p:spTgt spid="33"/>
                                        </p:tgtEl>
                                      </p:cBhvr>
                                    </p:animEffect>
                                    <p:anim calcmode="lin" valueType="num">
                                      <p:cBhvr>
                                        <p:cTn id="60" dur="2000" fill="hold"/>
                                        <p:tgtEl>
                                          <p:spTgt spid="33"/>
                                        </p:tgtEl>
                                        <p:attrNameLst>
                                          <p:attrName>ppt_w</p:attrName>
                                        </p:attrNameLst>
                                      </p:cBhvr>
                                      <p:tavLst>
                                        <p:tav tm="0" fmla="#ppt_w*sin(2.5*pi*$)">
                                          <p:val>
                                            <p:fltVal val="0"/>
                                          </p:val>
                                        </p:tav>
                                        <p:tav tm="100000">
                                          <p:val>
                                            <p:fltVal val="1"/>
                                          </p:val>
                                        </p:tav>
                                      </p:tavLst>
                                    </p:anim>
                                    <p:anim calcmode="lin" valueType="num">
                                      <p:cBhvr>
                                        <p:cTn id="61"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1000" fill="hold"/>
                                        <p:tgtEl>
                                          <p:spTgt spid="30"/>
                                        </p:tgtEl>
                                        <p:attrNameLst>
                                          <p:attrName>ppt_w</p:attrName>
                                        </p:attrNameLst>
                                      </p:cBhvr>
                                      <p:tavLst>
                                        <p:tav tm="0">
                                          <p:val>
                                            <p:strVal val="#ppt_w*0.70"/>
                                          </p:val>
                                        </p:tav>
                                        <p:tav tm="100000">
                                          <p:val>
                                            <p:strVal val="#ppt_w"/>
                                          </p:val>
                                        </p:tav>
                                      </p:tavLst>
                                    </p:anim>
                                    <p:anim calcmode="lin" valueType="num">
                                      <p:cBhvr>
                                        <p:cTn id="67" dur="1000" fill="hold"/>
                                        <p:tgtEl>
                                          <p:spTgt spid="30"/>
                                        </p:tgtEl>
                                        <p:attrNameLst>
                                          <p:attrName>ppt_h</p:attrName>
                                        </p:attrNameLst>
                                      </p:cBhvr>
                                      <p:tavLst>
                                        <p:tav tm="0">
                                          <p:val>
                                            <p:strVal val="#ppt_h"/>
                                          </p:val>
                                        </p:tav>
                                        <p:tav tm="100000">
                                          <p:val>
                                            <p:strVal val="#ppt_h"/>
                                          </p:val>
                                        </p:tav>
                                      </p:tavLst>
                                    </p:anim>
                                    <p:animEffect transition="in" filter="fade">
                                      <p:cBhvr>
                                        <p:cTn id="68" dur="1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000"/>
                                        <p:tgtEl>
                                          <p:spTgt spid="35"/>
                                        </p:tgtEl>
                                      </p:cBhvr>
                                    </p:animEffect>
                                    <p:anim calcmode="lin" valueType="num">
                                      <p:cBhvr>
                                        <p:cTn id="74" dur="2000" fill="hold"/>
                                        <p:tgtEl>
                                          <p:spTgt spid="35"/>
                                        </p:tgtEl>
                                        <p:attrNameLst>
                                          <p:attrName>ppt_w</p:attrName>
                                        </p:attrNameLst>
                                      </p:cBhvr>
                                      <p:tavLst>
                                        <p:tav tm="0" fmla="#ppt_w*sin(2.5*pi*$)">
                                          <p:val>
                                            <p:fltVal val="0"/>
                                          </p:val>
                                        </p:tav>
                                        <p:tav tm="100000">
                                          <p:val>
                                            <p:fltVal val="1"/>
                                          </p:val>
                                        </p:tav>
                                      </p:tavLst>
                                    </p:anim>
                                    <p:anim calcmode="lin" valueType="num">
                                      <p:cBhvr>
                                        <p:cTn id="75"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1000" fill="hold"/>
                                        <p:tgtEl>
                                          <p:spTgt spid="31"/>
                                        </p:tgtEl>
                                        <p:attrNameLst>
                                          <p:attrName>ppt_w</p:attrName>
                                        </p:attrNameLst>
                                      </p:cBhvr>
                                      <p:tavLst>
                                        <p:tav tm="0">
                                          <p:val>
                                            <p:strVal val="#ppt_w*0.70"/>
                                          </p:val>
                                        </p:tav>
                                        <p:tav tm="100000">
                                          <p:val>
                                            <p:strVal val="#ppt_w"/>
                                          </p:val>
                                        </p:tav>
                                      </p:tavLst>
                                    </p:anim>
                                    <p:anim calcmode="lin" valueType="num">
                                      <p:cBhvr>
                                        <p:cTn id="81" dur="1000" fill="hold"/>
                                        <p:tgtEl>
                                          <p:spTgt spid="31"/>
                                        </p:tgtEl>
                                        <p:attrNameLst>
                                          <p:attrName>ppt_h</p:attrName>
                                        </p:attrNameLst>
                                      </p:cBhvr>
                                      <p:tavLst>
                                        <p:tav tm="0">
                                          <p:val>
                                            <p:strVal val="#ppt_h"/>
                                          </p:val>
                                        </p:tav>
                                        <p:tav tm="100000">
                                          <p:val>
                                            <p:strVal val="#ppt_h"/>
                                          </p:val>
                                        </p:tav>
                                      </p:tavLst>
                                    </p:anim>
                                    <p:animEffect transition="in" filter="fade">
                                      <p:cBhvr>
                                        <p:cTn id="82" dur="10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2000"/>
                                        <p:tgtEl>
                                          <p:spTgt spid="36"/>
                                        </p:tgtEl>
                                      </p:cBhvr>
                                    </p:animEffect>
                                    <p:anim calcmode="lin" valueType="num">
                                      <p:cBhvr>
                                        <p:cTn id="88" dur="2000" fill="hold"/>
                                        <p:tgtEl>
                                          <p:spTgt spid="36"/>
                                        </p:tgtEl>
                                        <p:attrNameLst>
                                          <p:attrName>ppt_w</p:attrName>
                                        </p:attrNameLst>
                                      </p:cBhvr>
                                      <p:tavLst>
                                        <p:tav tm="0" fmla="#ppt_w*sin(2.5*pi*$)">
                                          <p:val>
                                            <p:fltVal val="0"/>
                                          </p:val>
                                        </p:tav>
                                        <p:tav tm="100000">
                                          <p:val>
                                            <p:fltVal val="1"/>
                                          </p:val>
                                        </p:tav>
                                      </p:tavLst>
                                    </p:anim>
                                    <p:anim calcmode="lin" valueType="num">
                                      <p:cBhvr>
                                        <p:cTn id="89"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1000" fill="hold"/>
                                        <p:tgtEl>
                                          <p:spTgt spid="32"/>
                                        </p:tgtEl>
                                        <p:attrNameLst>
                                          <p:attrName>ppt_w</p:attrName>
                                        </p:attrNameLst>
                                      </p:cBhvr>
                                      <p:tavLst>
                                        <p:tav tm="0">
                                          <p:val>
                                            <p:strVal val="#ppt_w*0.70"/>
                                          </p:val>
                                        </p:tav>
                                        <p:tav tm="100000">
                                          <p:val>
                                            <p:strVal val="#ppt_w"/>
                                          </p:val>
                                        </p:tav>
                                      </p:tavLst>
                                    </p:anim>
                                    <p:anim calcmode="lin" valueType="num">
                                      <p:cBhvr>
                                        <p:cTn id="95" dur="1000" fill="hold"/>
                                        <p:tgtEl>
                                          <p:spTgt spid="32"/>
                                        </p:tgtEl>
                                        <p:attrNameLst>
                                          <p:attrName>ppt_h</p:attrName>
                                        </p:attrNameLst>
                                      </p:cBhvr>
                                      <p:tavLst>
                                        <p:tav tm="0">
                                          <p:val>
                                            <p:strVal val="#ppt_h"/>
                                          </p:val>
                                        </p:tav>
                                        <p:tav tm="100000">
                                          <p:val>
                                            <p:strVal val="#ppt_h"/>
                                          </p:val>
                                        </p:tav>
                                      </p:tavLst>
                                    </p:anim>
                                    <p:animEffect transition="in" filter="fade">
                                      <p:cBhvr>
                                        <p:cTn id="96" dur="10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45" presetClass="entr" presetSubtype="0"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2000"/>
                                        <p:tgtEl>
                                          <p:spTgt spid="37"/>
                                        </p:tgtEl>
                                      </p:cBhvr>
                                    </p:animEffect>
                                    <p:anim calcmode="lin" valueType="num">
                                      <p:cBhvr>
                                        <p:cTn id="102" dur="2000" fill="hold"/>
                                        <p:tgtEl>
                                          <p:spTgt spid="37"/>
                                        </p:tgtEl>
                                        <p:attrNameLst>
                                          <p:attrName>ppt_w</p:attrName>
                                        </p:attrNameLst>
                                      </p:cBhvr>
                                      <p:tavLst>
                                        <p:tav tm="0" fmla="#ppt_w*sin(2.5*pi*$)">
                                          <p:val>
                                            <p:fltVal val="0"/>
                                          </p:val>
                                        </p:tav>
                                        <p:tav tm="100000">
                                          <p:val>
                                            <p:fltVal val="1"/>
                                          </p:val>
                                        </p:tav>
                                      </p:tavLst>
                                    </p:anim>
                                    <p:anim calcmode="lin" valueType="num">
                                      <p:cBhvr>
                                        <p:cTn id="103"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p:cTn id="108" dur="1000" fill="hold"/>
                                        <p:tgtEl>
                                          <p:spTgt spid="34"/>
                                        </p:tgtEl>
                                        <p:attrNameLst>
                                          <p:attrName>ppt_w</p:attrName>
                                        </p:attrNameLst>
                                      </p:cBhvr>
                                      <p:tavLst>
                                        <p:tav tm="0">
                                          <p:val>
                                            <p:strVal val="#ppt_w*0.70"/>
                                          </p:val>
                                        </p:tav>
                                        <p:tav tm="100000">
                                          <p:val>
                                            <p:strVal val="#ppt_w"/>
                                          </p:val>
                                        </p:tav>
                                      </p:tavLst>
                                    </p:anim>
                                    <p:anim calcmode="lin" valueType="num">
                                      <p:cBhvr>
                                        <p:cTn id="109" dur="1000" fill="hold"/>
                                        <p:tgtEl>
                                          <p:spTgt spid="34"/>
                                        </p:tgtEl>
                                        <p:attrNameLst>
                                          <p:attrName>ppt_h</p:attrName>
                                        </p:attrNameLst>
                                      </p:cBhvr>
                                      <p:tavLst>
                                        <p:tav tm="0">
                                          <p:val>
                                            <p:strVal val="#ppt_h"/>
                                          </p:val>
                                        </p:tav>
                                        <p:tav tm="100000">
                                          <p:val>
                                            <p:strVal val="#ppt_h"/>
                                          </p:val>
                                        </p:tav>
                                      </p:tavLst>
                                    </p:anim>
                                    <p:animEffect transition="in" filter="fade">
                                      <p:cBhvr>
                                        <p:cTn id="11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8373" y="2202269"/>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ولايات</a:t>
            </a:r>
            <a:endParaRPr lang="en-US" sz="3200" b="1" dirty="0">
              <a:solidFill>
                <a:schemeClr val="tx1"/>
              </a:solidFill>
            </a:endParaRPr>
          </a:p>
        </p:txBody>
      </p:sp>
      <p:sp>
        <p:nvSpPr>
          <p:cNvPr id="6" name="Rectangular Callout 5"/>
          <p:cNvSpPr/>
          <p:nvPr/>
        </p:nvSpPr>
        <p:spPr>
          <a:xfrm>
            <a:off x="378373" y="1097614"/>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ولاية</a:t>
            </a:r>
            <a:endParaRPr lang="en-US" sz="3200" b="1" dirty="0">
              <a:solidFill>
                <a:schemeClr val="tx1"/>
              </a:solidFill>
            </a:endParaRPr>
          </a:p>
        </p:txBody>
      </p:sp>
      <p:sp>
        <p:nvSpPr>
          <p:cNvPr id="7" name="Rectangle 6"/>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تحويل الكلمات التالية من المفرد إلى الجمع من النص</a:t>
            </a:r>
            <a:endParaRPr lang="en-US" sz="4000" b="1" cap="all" spc="0"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p:txBody>
      </p:sp>
      <p:sp>
        <p:nvSpPr>
          <p:cNvPr id="8" name="Rounded Rectangle 7"/>
          <p:cNvSpPr/>
          <p:nvPr/>
        </p:nvSpPr>
        <p:spPr>
          <a:xfrm>
            <a:off x="3699671" y="2212775"/>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الفرسان</a:t>
            </a:r>
            <a:endParaRPr lang="en-US" sz="3200" b="1" dirty="0">
              <a:solidFill>
                <a:schemeClr val="tx1"/>
              </a:solidFill>
            </a:endParaRPr>
          </a:p>
        </p:txBody>
      </p:sp>
      <p:sp>
        <p:nvSpPr>
          <p:cNvPr id="12" name="Rectangular Callout 11"/>
          <p:cNvSpPr/>
          <p:nvPr/>
        </p:nvSpPr>
        <p:spPr>
          <a:xfrm>
            <a:off x="3699671" y="1108120"/>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الفرس</a:t>
            </a:r>
            <a:endParaRPr lang="en-US" sz="3200" b="1" dirty="0">
              <a:solidFill>
                <a:schemeClr val="tx1"/>
              </a:solidFill>
            </a:endParaRPr>
          </a:p>
        </p:txBody>
      </p:sp>
      <p:sp>
        <p:nvSpPr>
          <p:cNvPr id="13" name="Rounded Rectangle 12"/>
          <p:cNvSpPr/>
          <p:nvPr/>
        </p:nvSpPr>
        <p:spPr>
          <a:xfrm>
            <a:off x="7120752" y="2212775"/>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أيام</a:t>
            </a:r>
            <a:endParaRPr lang="en-US" sz="3200" b="1" dirty="0">
              <a:solidFill>
                <a:schemeClr val="tx1"/>
              </a:solidFill>
            </a:endParaRPr>
          </a:p>
        </p:txBody>
      </p:sp>
      <p:sp>
        <p:nvSpPr>
          <p:cNvPr id="14" name="Rectangular Callout 13"/>
          <p:cNvSpPr/>
          <p:nvPr/>
        </p:nvSpPr>
        <p:spPr>
          <a:xfrm>
            <a:off x="7120752" y="1108120"/>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يوم</a:t>
            </a:r>
            <a:endParaRPr lang="en-US" sz="3200" b="1" dirty="0">
              <a:solidFill>
                <a:schemeClr val="tx1"/>
              </a:solidFill>
            </a:endParaRPr>
          </a:p>
        </p:txBody>
      </p:sp>
      <p:sp>
        <p:nvSpPr>
          <p:cNvPr id="15" name="Rounded Rectangle 14"/>
          <p:cNvSpPr/>
          <p:nvPr/>
        </p:nvSpPr>
        <p:spPr>
          <a:xfrm>
            <a:off x="10520880" y="2223281"/>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رجال</a:t>
            </a:r>
            <a:endParaRPr lang="en-US" sz="3200" b="1" dirty="0">
              <a:solidFill>
                <a:schemeClr val="tx1"/>
              </a:solidFill>
            </a:endParaRPr>
          </a:p>
        </p:txBody>
      </p:sp>
      <p:sp>
        <p:nvSpPr>
          <p:cNvPr id="16" name="Rectangular Callout 15"/>
          <p:cNvSpPr/>
          <p:nvPr/>
        </p:nvSpPr>
        <p:spPr>
          <a:xfrm>
            <a:off x="10520880" y="1118626"/>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رجل</a:t>
            </a:r>
            <a:endParaRPr lang="en-US" sz="3200" b="1" dirty="0">
              <a:solidFill>
                <a:schemeClr val="tx1"/>
              </a:solidFill>
            </a:endParaRPr>
          </a:p>
        </p:txBody>
      </p:sp>
      <p:pic>
        <p:nvPicPr>
          <p:cNvPr id="18" name="Picture 1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20880" y="3355638"/>
            <a:ext cx="2885089" cy="4185525"/>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0751" y="3334626"/>
            <a:ext cx="2885089" cy="4206537"/>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372" y="3334626"/>
            <a:ext cx="2885090" cy="4206537"/>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671" y="3334626"/>
            <a:ext cx="2906040" cy="4206537"/>
          </a:xfrm>
          <a:prstGeom prst="round2DiagRect">
            <a:avLst>
              <a:gd name="adj1" fmla="val 16667"/>
              <a:gd name="adj2" fmla="val 0"/>
            </a:avLst>
          </a:prstGeom>
          <a:ln w="7620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7529603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750" fill="hold"/>
                                        <p:tgtEl>
                                          <p:spTgt spid="15"/>
                                        </p:tgtEl>
                                        <p:attrNameLst>
                                          <p:attrName>ppt_w</p:attrName>
                                        </p:attrNameLst>
                                      </p:cBhvr>
                                      <p:tavLst>
                                        <p:tav tm="0">
                                          <p:val>
                                            <p:strVal val="#ppt_w*0.70"/>
                                          </p:val>
                                        </p:tav>
                                        <p:tav tm="100000">
                                          <p:val>
                                            <p:strVal val="#ppt_w"/>
                                          </p:val>
                                        </p:tav>
                                      </p:tavLst>
                                    </p:anim>
                                    <p:anim calcmode="lin" valueType="num">
                                      <p:cBhvr>
                                        <p:cTn id="18" dur="750" fill="hold"/>
                                        <p:tgtEl>
                                          <p:spTgt spid="15"/>
                                        </p:tgtEl>
                                        <p:attrNameLst>
                                          <p:attrName>ppt_h</p:attrName>
                                        </p:attrNameLst>
                                      </p:cBhvr>
                                      <p:tavLst>
                                        <p:tav tm="0">
                                          <p:val>
                                            <p:strVal val="#ppt_h"/>
                                          </p:val>
                                        </p:tav>
                                        <p:tav tm="100000">
                                          <p:val>
                                            <p:strVal val="#ppt_h"/>
                                          </p:val>
                                        </p:tav>
                                      </p:tavLst>
                                    </p:anim>
                                    <p:animEffect transition="in" filter="fade">
                                      <p:cBhvr>
                                        <p:cTn id="19" dur="75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1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750" fill="hold"/>
                                        <p:tgtEl>
                                          <p:spTgt spid="13"/>
                                        </p:tgtEl>
                                        <p:attrNameLst>
                                          <p:attrName>ppt_w</p:attrName>
                                        </p:attrNameLst>
                                      </p:cBhvr>
                                      <p:tavLst>
                                        <p:tav tm="0">
                                          <p:val>
                                            <p:strVal val="#ppt_w*0.70"/>
                                          </p:val>
                                        </p:tav>
                                        <p:tav tm="100000">
                                          <p:val>
                                            <p:strVal val="#ppt_w"/>
                                          </p:val>
                                        </p:tav>
                                      </p:tavLst>
                                    </p:anim>
                                    <p:anim calcmode="lin" valueType="num">
                                      <p:cBhvr>
                                        <p:cTn id="36" dur="750" fill="hold"/>
                                        <p:tgtEl>
                                          <p:spTgt spid="13"/>
                                        </p:tgtEl>
                                        <p:attrNameLst>
                                          <p:attrName>ppt_h</p:attrName>
                                        </p:attrNameLst>
                                      </p:cBhvr>
                                      <p:tavLst>
                                        <p:tav tm="0">
                                          <p:val>
                                            <p:strVal val="#ppt_h"/>
                                          </p:val>
                                        </p:tav>
                                        <p:tav tm="100000">
                                          <p:val>
                                            <p:strVal val="#ppt_h"/>
                                          </p:val>
                                        </p:tav>
                                      </p:tavLst>
                                    </p:anim>
                                    <p:animEffect transition="in" filter="fade">
                                      <p:cBhvr>
                                        <p:cTn id="37" dur="75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amond(in)">
                                      <p:cBhvr>
                                        <p:cTn id="42" dur="1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750" fill="hold"/>
                                        <p:tgtEl>
                                          <p:spTgt spid="8"/>
                                        </p:tgtEl>
                                        <p:attrNameLst>
                                          <p:attrName>ppt_w</p:attrName>
                                        </p:attrNameLst>
                                      </p:cBhvr>
                                      <p:tavLst>
                                        <p:tav tm="0">
                                          <p:val>
                                            <p:strVal val="#ppt_w*0.70"/>
                                          </p:val>
                                        </p:tav>
                                        <p:tav tm="100000">
                                          <p:val>
                                            <p:strVal val="#ppt_w"/>
                                          </p:val>
                                        </p:tav>
                                      </p:tavLst>
                                    </p:anim>
                                    <p:anim calcmode="lin" valueType="num">
                                      <p:cBhvr>
                                        <p:cTn id="54" dur="750" fill="hold"/>
                                        <p:tgtEl>
                                          <p:spTgt spid="8"/>
                                        </p:tgtEl>
                                        <p:attrNameLst>
                                          <p:attrName>ppt_h</p:attrName>
                                        </p:attrNameLst>
                                      </p:cBhvr>
                                      <p:tavLst>
                                        <p:tav tm="0">
                                          <p:val>
                                            <p:strVal val="#ppt_h"/>
                                          </p:val>
                                        </p:tav>
                                        <p:tav tm="100000">
                                          <p:val>
                                            <p:strVal val="#ppt_h"/>
                                          </p:val>
                                        </p:tav>
                                      </p:tavLst>
                                    </p:anim>
                                    <p:animEffect transition="in" filter="fade">
                                      <p:cBhvr>
                                        <p:cTn id="55" dur="75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0"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edge">
                                      <p:cBhvr>
                                        <p:cTn id="60" dur="10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750" fill="hold"/>
                                        <p:tgtEl>
                                          <p:spTgt spid="5"/>
                                        </p:tgtEl>
                                        <p:attrNameLst>
                                          <p:attrName>ppt_w</p:attrName>
                                        </p:attrNameLst>
                                      </p:cBhvr>
                                      <p:tavLst>
                                        <p:tav tm="0">
                                          <p:val>
                                            <p:strVal val="#ppt_w*0.70"/>
                                          </p:val>
                                        </p:tav>
                                        <p:tav tm="100000">
                                          <p:val>
                                            <p:strVal val="#ppt_w"/>
                                          </p:val>
                                        </p:tav>
                                      </p:tavLst>
                                    </p:anim>
                                    <p:anim calcmode="lin" valueType="num">
                                      <p:cBhvr>
                                        <p:cTn id="72" dur="750" fill="hold"/>
                                        <p:tgtEl>
                                          <p:spTgt spid="5"/>
                                        </p:tgtEl>
                                        <p:attrNameLst>
                                          <p:attrName>ppt_h</p:attrName>
                                        </p:attrNameLst>
                                      </p:cBhvr>
                                      <p:tavLst>
                                        <p:tav tm="0">
                                          <p:val>
                                            <p:strVal val="#ppt_h"/>
                                          </p:val>
                                        </p:tav>
                                        <p:tav tm="100000">
                                          <p:val>
                                            <p:strVal val="#ppt_h"/>
                                          </p:val>
                                        </p:tav>
                                      </p:tavLst>
                                    </p:anim>
                                    <p:animEffect transition="in" filter="fade">
                                      <p:cBhvr>
                                        <p:cTn id="73" dur="75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box(in)">
                                      <p:cBhvr>
                                        <p:cTn id="7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8373" y="2202269"/>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أهالي</a:t>
            </a:r>
            <a:endParaRPr lang="en-US" sz="3200" b="1" dirty="0">
              <a:solidFill>
                <a:schemeClr val="tx1"/>
              </a:solidFill>
            </a:endParaRPr>
          </a:p>
        </p:txBody>
      </p:sp>
      <p:sp>
        <p:nvSpPr>
          <p:cNvPr id="6" name="Rectangular Callout 5"/>
          <p:cNvSpPr/>
          <p:nvPr/>
        </p:nvSpPr>
        <p:spPr>
          <a:xfrm>
            <a:off x="378373" y="1097614"/>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أهل</a:t>
            </a:r>
            <a:endParaRPr lang="en-US" sz="3200" b="1" dirty="0">
              <a:solidFill>
                <a:schemeClr val="tx1"/>
              </a:solidFill>
            </a:endParaRPr>
          </a:p>
        </p:txBody>
      </p:sp>
      <p:sp>
        <p:nvSpPr>
          <p:cNvPr id="7" name="Rectangle 6"/>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rPr>
              <a:t>تحويل الكلمات التالية من المفرد إلى الجمع من النص</a:t>
            </a:r>
            <a:endParaRPr lang="en-US" sz="4000" b="1" cap="all" spc="0"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endParaRPr>
          </a:p>
        </p:txBody>
      </p:sp>
      <p:sp>
        <p:nvSpPr>
          <p:cNvPr id="8" name="Rounded Rectangle 7"/>
          <p:cNvSpPr/>
          <p:nvPr/>
        </p:nvSpPr>
        <p:spPr>
          <a:xfrm>
            <a:off x="3699671" y="2212775"/>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أعوام</a:t>
            </a:r>
            <a:endParaRPr lang="en-US" sz="3200" b="1" dirty="0">
              <a:solidFill>
                <a:schemeClr val="tx1"/>
              </a:solidFill>
            </a:endParaRPr>
          </a:p>
        </p:txBody>
      </p:sp>
      <p:sp>
        <p:nvSpPr>
          <p:cNvPr id="12" name="Rectangular Callout 11"/>
          <p:cNvSpPr/>
          <p:nvPr/>
        </p:nvSpPr>
        <p:spPr>
          <a:xfrm>
            <a:off x="3699671" y="1108120"/>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عام</a:t>
            </a:r>
            <a:endParaRPr lang="en-US" sz="3200" b="1" dirty="0">
              <a:solidFill>
                <a:schemeClr val="tx1"/>
              </a:solidFill>
            </a:endParaRPr>
          </a:p>
        </p:txBody>
      </p:sp>
      <p:sp>
        <p:nvSpPr>
          <p:cNvPr id="13" name="Rounded Rectangle 12"/>
          <p:cNvSpPr/>
          <p:nvPr/>
        </p:nvSpPr>
        <p:spPr>
          <a:xfrm>
            <a:off x="7120752" y="2212775"/>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علوم</a:t>
            </a:r>
            <a:endParaRPr lang="en-US" sz="3200" b="1" dirty="0">
              <a:solidFill>
                <a:schemeClr val="tx1"/>
              </a:solidFill>
            </a:endParaRPr>
          </a:p>
        </p:txBody>
      </p:sp>
      <p:sp>
        <p:nvSpPr>
          <p:cNvPr id="14" name="Rectangular Callout 13"/>
          <p:cNvSpPr/>
          <p:nvPr/>
        </p:nvSpPr>
        <p:spPr>
          <a:xfrm>
            <a:off x="7120752" y="1108120"/>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علم</a:t>
            </a:r>
            <a:endParaRPr lang="en-US" sz="3200" b="1" dirty="0">
              <a:solidFill>
                <a:schemeClr val="tx1"/>
              </a:solidFill>
            </a:endParaRPr>
          </a:p>
        </p:txBody>
      </p:sp>
      <p:sp>
        <p:nvSpPr>
          <p:cNvPr id="15" name="Rounded Rectangle 14"/>
          <p:cNvSpPr/>
          <p:nvPr/>
        </p:nvSpPr>
        <p:spPr>
          <a:xfrm>
            <a:off x="10520880" y="2223281"/>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أراء</a:t>
            </a:r>
            <a:endParaRPr lang="en-US" sz="3200" b="1" dirty="0">
              <a:solidFill>
                <a:schemeClr val="tx1"/>
              </a:solidFill>
            </a:endParaRPr>
          </a:p>
        </p:txBody>
      </p:sp>
      <p:sp>
        <p:nvSpPr>
          <p:cNvPr id="16" name="Rectangular Callout 15"/>
          <p:cNvSpPr/>
          <p:nvPr/>
        </p:nvSpPr>
        <p:spPr>
          <a:xfrm>
            <a:off x="10520880" y="1118626"/>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الرأي</a:t>
            </a:r>
            <a:endParaRPr lang="en-US" sz="3200" b="1" dirty="0">
              <a:solidFill>
                <a:schemeClr val="tx1"/>
              </a:solidFill>
            </a:endParaRPr>
          </a:p>
        </p:txBody>
      </p:sp>
      <p:pic>
        <p:nvPicPr>
          <p:cNvPr id="17" name="Picture 2" descr="آراء المواطني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0880" y="3355638"/>
            <a:ext cx="2885089" cy="4185525"/>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4" descr="مخصوص لطلبة كلية علوم - STJEGY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799" y="3355637"/>
            <a:ext cx="2906042" cy="4185525"/>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6" descr="3 أعوام على انطلاقة مجلة الصحافة | معهد الجزيرة للإعلا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9671" y="3334626"/>
            <a:ext cx="2857500" cy="4196031"/>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Picture 8" descr="آل باسعيد يستقبل المعزين والمواسين من الأهل والأقارب » أضواء الوطن"/>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373" y="3355637"/>
            <a:ext cx="2885089" cy="4164514"/>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418707"/>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750" fill="hold"/>
                                        <p:tgtEl>
                                          <p:spTgt spid="15"/>
                                        </p:tgtEl>
                                        <p:attrNameLst>
                                          <p:attrName>ppt_w</p:attrName>
                                        </p:attrNameLst>
                                      </p:cBhvr>
                                      <p:tavLst>
                                        <p:tav tm="0">
                                          <p:val>
                                            <p:strVal val="#ppt_w*0.70"/>
                                          </p:val>
                                        </p:tav>
                                        <p:tav tm="100000">
                                          <p:val>
                                            <p:strVal val="#ppt_w"/>
                                          </p:val>
                                        </p:tav>
                                      </p:tavLst>
                                    </p:anim>
                                    <p:anim calcmode="lin" valueType="num">
                                      <p:cBhvr>
                                        <p:cTn id="18" dur="750" fill="hold"/>
                                        <p:tgtEl>
                                          <p:spTgt spid="15"/>
                                        </p:tgtEl>
                                        <p:attrNameLst>
                                          <p:attrName>ppt_h</p:attrName>
                                        </p:attrNameLst>
                                      </p:cBhvr>
                                      <p:tavLst>
                                        <p:tav tm="0">
                                          <p:val>
                                            <p:strVal val="#ppt_h"/>
                                          </p:val>
                                        </p:tav>
                                        <p:tav tm="100000">
                                          <p:val>
                                            <p:strVal val="#ppt_h"/>
                                          </p:val>
                                        </p:tav>
                                      </p:tavLst>
                                    </p:anim>
                                    <p:animEffect transition="in" filter="fade">
                                      <p:cBhvr>
                                        <p:cTn id="19" dur="75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750" fill="hold"/>
                                        <p:tgtEl>
                                          <p:spTgt spid="13"/>
                                        </p:tgtEl>
                                        <p:attrNameLst>
                                          <p:attrName>ppt_w</p:attrName>
                                        </p:attrNameLst>
                                      </p:cBhvr>
                                      <p:tavLst>
                                        <p:tav tm="0">
                                          <p:val>
                                            <p:strVal val="#ppt_w*0.70"/>
                                          </p:val>
                                        </p:tav>
                                        <p:tav tm="100000">
                                          <p:val>
                                            <p:strVal val="#ppt_w"/>
                                          </p:val>
                                        </p:tav>
                                      </p:tavLst>
                                    </p:anim>
                                    <p:anim calcmode="lin" valueType="num">
                                      <p:cBhvr>
                                        <p:cTn id="36" dur="750" fill="hold"/>
                                        <p:tgtEl>
                                          <p:spTgt spid="13"/>
                                        </p:tgtEl>
                                        <p:attrNameLst>
                                          <p:attrName>ppt_h</p:attrName>
                                        </p:attrNameLst>
                                      </p:cBhvr>
                                      <p:tavLst>
                                        <p:tav tm="0">
                                          <p:val>
                                            <p:strVal val="#ppt_h"/>
                                          </p:val>
                                        </p:tav>
                                        <p:tav tm="100000">
                                          <p:val>
                                            <p:strVal val="#ppt_h"/>
                                          </p:val>
                                        </p:tav>
                                      </p:tavLst>
                                    </p:anim>
                                    <p:animEffect transition="in" filter="fade">
                                      <p:cBhvr>
                                        <p:cTn id="37" dur="75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amond(in)">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750" fill="hold"/>
                                        <p:tgtEl>
                                          <p:spTgt spid="8"/>
                                        </p:tgtEl>
                                        <p:attrNameLst>
                                          <p:attrName>ppt_w</p:attrName>
                                        </p:attrNameLst>
                                      </p:cBhvr>
                                      <p:tavLst>
                                        <p:tav tm="0">
                                          <p:val>
                                            <p:strVal val="#ppt_w*0.70"/>
                                          </p:val>
                                        </p:tav>
                                        <p:tav tm="100000">
                                          <p:val>
                                            <p:strVal val="#ppt_w"/>
                                          </p:val>
                                        </p:tav>
                                      </p:tavLst>
                                    </p:anim>
                                    <p:anim calcmode="lin" valueType="num">
                                      <p:cBhvr>
                                        <p:cTn id="54" dur="750" fill="hold"/>
                                        <p:tgtEl>
                                          <p:spTgt spid="8"/>
                                        </p:tgtEl>
                                        <p:attrNameLst>
                                          <p:attrName>ppt_h</p:attrName>
                                        </p:attrNameLst>
                                      </p:cBhvr>
                                      <p:tavLst>
                                        <p:tav tm="0">
                                          <p:val>
                                            <p:strVal val="#ppt_h"/>
                                          </p:val>
                                        </p:tav>
                                        <p:tav tm="100000">
                                          <p:val>
                                            <p:strVal val="#ppt_h"/>
                                          </p:val>
                                        </p:tav>
                                      </p:tavLst>
                                    </p:anim>
                                    <p:animEffect transition="in" filter="fade">
                                      <p:cBhvr>
                                        <p:cTn id="55" dur="75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ox(in)">
                                      <p:cBhvr>
                                        <p:cTn id="60" dur="10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750" fill="hold"/>
                                        <p:tgtEl>
                                          <p:spTgt spid="5"/>
                                        </p:tgtEl>
                                        <p:attrNameLst>
                                          <p:attrName>ppt_w</p:attrName>
                                        </p:attrNameLst>
                                      </p:cBhvr>
                                      <p:tavLst>
                                        <p:tav tm="0">
                                          <p:val>
                                            <p:strVal val="#ppt_w*0.70"/>
                                          </p:val>
                                        </p:tav>
                                        <p:tav tm="100000">
                                          <p:val>
                                            <p:strVal val="#ppt_w"/>
                                          </p:val>
                                        </p:tav>
                                      </p:tavLst>
                                    </p:anim>
                                    <p:anim calcmode="lin" valueType="num">
                                      <p:cBhvr>
                                        <p:cTn id="72" dur="750" fill="hold"/>
                                        <p:tgtEl>
                                          <p:spTgt spid="5"/>
                                        </p:tgtEl>
                                        <p:attrNameLst>
                                          <p:attrName>ppt_h</p:attrName>
                                        </p:attrNameLst>
                                      </p:cBhvr>
                                      <p:tavLst>
                                        <p:tav tm="0">
                                          <p:val>
                                            <p:strVal val="#ppt_h"/>
                                          </p:val>
                                        </p:tav>
                                        <p:tav tm="100000">
                                          <p:val>
                                            <p:strVal val="#ppt_h"/>
                                          </p:val>
                                        </p:tav>
                                      </p:tavLst>
                                    </p:anim>
                                    <p:animEffect transition="in" filter="fade">
                                      <p:cBhvr>
                                        <p:cTn id="73" dur="75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3" presetClass="entr" presetSubtype="16" fill="hold"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plus(in)">
                                      <p:cBhvr>
                                        <p:cTn id="7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9920" y="633051"/>
            <a:ext cx="3600450" cy="448456"/>
          </a:xfrm>
          <a:prstGeom prst="rect">
            <a:avLst/>
          </a:prstGeom>
          <a:noFill/>
        </p:spPr>
        <p:txBody>
          <a:bodyPr wrap="square" rtlCol="0">
            <a:spAutoFit/>
          </a:bodyPr>
          <a:lstStyle/>
          <a:p>
            <a:endParaRPr lang="en-US" sz="2314" dirty="0"/>
          </a:p>
        </p:txBody>
      </p:sp>
      <p:sp>
        <p:nvSpPr>
          <p:cNvPr id="6" name="Down Arrow 5"/>
          <p:cNvSpPr/>
          <p:nvPr/>
        </p:nvSpPr>
        <p:spPr>
          <a:xfrm>
            <a:off x="993225" y="1851242"/>
            <a:ext cx="2969575" cy="2441603"/>
          </a:xfrm>
          <a:prstGeom prst="downArrow">
            <a:avLst/>
          </a:prstGeom>
          <a:ln w="7620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7" name="12-Point Star 6"/>
          <p:cNvSpPr/>
          <p:nvPr/>
        </p:nvSpPr>
        <p:spPr>
          <a:xfrm>
            <a:off x="930162" y="4622694"/>
            <a:ext cx="3109132" cy="2582150"/>
          </a:xfrm>
          <a:prstGeom prst="star12">
            <a:avLst/>
          </a:prstGeom>
          <a:ln w="7620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ar-MA" sz="4400" b="1" dirty="0">
                <a:solidFill>
                  <a:schemeClr val="tx1"/>
                </a:solidFill>
                <a:effectLst>
                  <a:outerShdw blurRad="38100" dist="38100" dir="2700000" algn="tl">
                    <a:srgbClr val="000000">
                      <a:alpha val="43137"/>
                    </a:srgbClr>
                  </a:outerShdw>
                </a:effectLst>
              </a:rPr>
              <a:t>خمس دقائق</a:t>
            </a:r>
            <a:endParaRPr lang="en-US" sz="44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346841" y="356690"/>
            <a:ext cx="13132675" cy="1100783"/>
          </a:xfrm>
          <a:prstGeom prst="roundRect">
            <a:avLst/>
          </a:prstGeom>
          <a:ln w="76200">
            <a:solidFill>
              <a:srgbClr val="002060"/>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600" dirty="0"/>
          </a:p>
        </p:txBody>
      </p:sp>
      <p:sp>
        <p:nvSpPr>
          <p:cNvPr id="12" name="Rectangle 11"/>
          <p:cNvSpPr/>
          <p:nvPr/>
        </p:nvSpPr>
        <p:spPr>
          <a:xfrm>
            <a:off x="5024672" y="472934"/>
            <a:ext cx="3598629"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effectLst>
                  <a:outerShdw blurRad="38100" dist="38100" dir="2700000" algn="tl">
                    <a:srgbClr val="000000">
                      <a:alpha val="43137"/>
                    </a:srgbClr>
                  </a:outerShdw>
                </a:effectLst>
              </a:rPr>
              <a:t>العمل في أزواج</a:t>
            </a:r>
            <a:endParaRPr lang="en-US" sz="4800" b="1" spc="56" dirty="0">
              <a:ln w="11430"/>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249" y="1653538"/>
            <a:ext cx="8030604" cy="6150393"/>
          </a:xfrm>
          <a:prstGeom prst="ellipse">
            <a:avLst/>
          </a:prstGeom>
          <a:ln>
            <a:noFill/>
          </a:ln>
          <a:effectLst>
            <a:softEdge rad="112500"/>
          </a:effectLst>
        </p:spPr>
      </p:pic>
    </p:spTree>
    <p:extLst>
      <p:ext uri="{BB962C8B-B14F-4D97-AF65-F5344CB8AC3E}">
        <p14:creationId xmlns:p14="http://schemas.microsoft.com/office/powerpoint/2010/main" val="8106681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2"/>
                                        </p:tgtEl>
                                        <p:attrNameLst>
                                          <p:attrName>ppt_y</p:attrName>
                                        </p:attrNameLst>
                                      </p:cBhvr>
                                      <p:tavLst>
                                        <p:tav tm="0">
                                          <p:val>
                                            <p:strVal val="#ppt_y"/>
                                          </p:val>
                                        </p:tav>
                                        <p:tav tm="100000">
                                          <p:val>
                                            <p:strVal val="#ppt_y"/>
                                          </p:val>
                                        </p:tav>
                                      </p:tavLst>
                                    </p:anim>
                                    <p:anim calcmode="lin" valueType="num">
                                      <p:cBhvr>
                                        <p:cTn id="2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50"/>
                                        <p:tgtEl>
                                          <p:spTgt spid="6"/>
                                        </p:tgtEl>
                                      </p:cBhvr>
                                    </p:animEffect>
                                    <p:anim calcmode="lin" valueType="num">
                                      <p:cBhvr>
                                        <p:cTn id="29" dur="250" fill="hold"/>
                                        <p:tgtEl>
                                          <p:spTgt spid="6"/>
                                        </p:tgtEl>
                                        <p:attrNameLst>
                                          <p:attrName>ppt_x</p:attrName>
                                        </p:attrNameLst>
                                      </p:cBhvr>
                                      <p:tavLst>
                                        <p:tav tm="0">
                                          <p:val>
                                            <p:strVal val="#ppt_x"/>
                                          </p:val>
                                        </p:tav>
                                        <p:tav tm="100000">
                                          <p:val>
                                            <p:strVal val="#ppt_x"/>
                                          </p:val>
                                        </p:tav>
                                      </p:tavLst>
                                    </p:anim>
                                    <p:anim calcmode="lin" valueType="num">
                                      <p:cBhvr>
                                        <p:cTn id="30"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style.rotation</p:attrName>
                                        </p:attrNameLst>
                                      </p:cBhvr>
                                      <p:tavLst>
                                        <p:tav tm="0">
                                          <p:val>
                                            <p:fltVal val="720"/>
                                          </p:val>
                                        </p:tav>
                                        <p:tav tm="100000">
                                          <p:val>
                                            <p:fltVal val="0"/>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862620" y="388398"/>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-1</a:t>
            </a:r>
            <a:r>
              <a:rPr lang="ar-MA" sz="3200" b="1" dirty="0" smtClean="0">
                <a:solidFill>
                  <a:schemeClr val="tx1"/>
                </a:solidFill>
              </a:rPr>
              <a:t>فلما سمع شريح قول الأعرابي التفت إلى ....؟ </a:t>
            </a:r>
            <a:endParaRPr lang="en-US" sz="3200" b="1" dirty="0">
              <a:solidFill>
                <a:schemeClr val="tx1"/>
              </a:solidFill>
            </a:endParaRPr>
          </a:p>
        </p:txBody>
      </p:sp>
      <p:sp>
        <p:nvSpPr>
          <p:cNvPr id="6" name="Rounded Rectangle 5"/>
          <p:cNvSpPr/>
          <p:nvPr/>
        </p:nvSpPr>
        <p:spPr>
          <a:xfrm>
            <a:off x="4048068"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علي</a:t>
            </a:r>
            <a:endParaRPr lang="en-US" sz="3150" b="1" dirty="0">
              <a:solidFill>
                <a:schemeClr val="tx1"/>
              </a:solidFill>
            </a:endParaRPr>
          </a:p>
        </p:txBody>
      </p:sp>
      <p:sp>
        <p:nvSpPr>
          <p:cNvPr id="7" name="Rounded Rectangle 6"/>
          <p:cNvSpPr/>
          <p:nvPr/>
        </p:nvSpPr>
        <p:spPr>
          <a:xfrm>
            <a:off x="222320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عمر</a:t>
            </a:r>
            <a:endParaRPr lang="en-US" sz="3150" b="1" dirty="0">
              <a:solidFill>
                <a:schemeClr val="tx1"/>
              </a:solidFill>
            </a:endParaRPr>
          </a:p>
        </p:txBody>
      </p:sp>
      <p:sp>
        <p:nvSpPr>
          <p:cNvPr id="8" name="Rounded Rectangle 7"/>
          <p:cNvSpPr/>
          <p:nvPr/>
        </p:nvSpPr>
        <p:spPr>
          <a:xfrm>
            <a:off x="35104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smtClean="0"/>
              <a:t>أبو بكر</a:t>
            </a:r>
            <a:endParaRPr lang="en-US" sz="3150" b="1" dirty="0"/>
          </a:p>
        </p:txBody>
      </p:sp>
      <p:sp>
        <p:nvSpPr>
          <p:cNvPr id="12" name="Rounded Rectangle 11"/>
          <p:cNvSpPr/>
          <p:nvPr/>
        </p:nvSpPr>
        <p:spPr>
          <a:xfrm>
            <a:off x="5862620" y="162781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-2</a:t>
            </a:r>
            <a:r>
              <a:rPr lang="ar-MA" sz="3200" b="1" dirty="0" smtClean="0">
                <a:solidFill>
                  <a:schemeClr val="tx1"/>
                </a:solidFill>
              </a:rPr>
              <a:t>هل اشترى عمر الفرس صحيحا من الأعرابي؟ </a:t>
            </a:r>
            <a:endParaRPr lang="en-US" sz="3200" b="1" dirty="0">
              <a:solidFill>
                <a:schemeClr val="tx1"/>
              </a:solidFill>
            </a:endParaRPr>
          </a:p>
        </p:txBody>
      </p:sp>
      <p:sp>
        <p:nvSpPr>
          <p:cNvPr id="13" name="Rounded Rectangle 12"/>
          <p:cNvSpPr/>
          <p:nvPr/>
        </p:nvSpPr>
        <p:spPr>
          <a:xfrm>
            <a:off x="4048068" y="1647217"/>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solidFill>
                  <a:schemeClr val="tx1"/>
                </a:solidFill>
              </a:rPr>
              <a:t>كلاهما صحيح</a:t>
            </a:r>
            <a:endParaRPr lang="en-US" sz="3150" b="1" dirty="0">
              <a:solidFill>
                <a:schemeClr val="tx1"/>
              </a:solidFill>
            </a:endParaRPr>
          </a:p>
        </p:txBody>
      </p:sp>
      <p:sp>
        <p:nvSpPr>
          <p:cNvPr id="14" name="Rounded Rectangle 13"/>
          <p:cNvSpPr/>
          <p:nvPr/>
        </p:nvSpPr>
        <p:spPr>
          <a:xfrm>
            <a:off x="222320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15" name="Rounded Rectangle 14"/>
          <p:cNvSpPr/>
          <p:nvPr/>
        </p:nvSpPr>
        <p:spPr>
          <a:xfrm>
            <a:off x="35104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t>صحيح</a:t>
            </a:r>
            <a:endParaRPr lang="en-US" sz="3150" b="1" dirty="0"/>
          </a:p>
        </p:txBody>
      </p:sp>
      <p:sp>
        <p:nvSpPr>
          <p:cNvPr id="16" name="Rounded Rectangle 15"/>
          <p:cNvSpPr/>
          <p:nvPr/>
        </p:nvSpPr>
        <p:spPr>
          <a:xfrm>
            <a:off x="5862620" y="288299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-3</a:t>
            </a:r>
            <a:r>
              <a:rPr lang="ar-MA" sz="3200" b="1" dirty="0" smtClean="0">
                <a:solidFill>
                  <a:schemeClr val="tx1"/>
                </a:solidFill>
              </a:rPr>
              <a:t>لمن القول: احتفظ بما اشتريت يا أمير المؤمين</a:t>
            </a:r>
            <a:endParaRPr lang="en-US" sz="3200" b="1" dirty="0">
              <a:solidFill>
                <a:schemeClr val="tx1"/>
              </a:solidFill>
            </a:endParaRPr>
          </a:p>
        </p:txBody>
      </p:sp>
      <p:sp>
        <p:nvSpPr>
          <p:cNvPr id="17" name="Rounded Rectangle 16"/>
          <p:cNvSpPr/>
          <p:nvPr/>
        </p:nvSpPr>
        <p:spPr>
          <a:xfrm>
            <a:off x="4048068"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solidFill>
                  <a:schemeClr val="tx1"/>
                </a:solidFill>
              </a:rPr>
              <a:t>شريح</a:t>
            </a:r>
            <a:endParaRPr lang="en-US" sz="3150" b="1" dirty="0">
              <a:solidFill>
                <a:schemeClr val="tx1"/>
              </a:solidFill>
            </a:endParaRPr>
          </a:p>
        </p:txBody>
      </p:sp>
      <p:sp>
        <p:nvSpPr>
          <p:cNvPr id="18" name="Rounded Rectangle 17"/>
          <p:cNvSpPr/>
          <p:nvPr/>
        </p:nvSpPr>
        <p:spPr>
          <a:xfrm>
            <a:off x="222320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solidFill>
                  <a:schemeClr val="tx1"/>
                </a:solidFill>
              </a:rPr>
              <a:t>علي</a:t>
            </a:r>
            <a:endParaRPr lang="en-US" sz="3150" b="1" dirty="0">
              <a:solidFill>
                <a:schemeClr val="tx1"/>
              </a:solidFill>
            </a:endParaRPr>
          </a:p>
        </p:txBody>
      </p:sp>
      <p:sp>
        <p:nvSpPr>
          <p:cNvPr id="19" name="Rounded Rectangle 18"/>
          <p:cNvSpPr/>
          <p:nvPr/>
        </p:nvSpPr>
        <p:spPr>
          <a:xfrm>
            <a:off x="35104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t>طلحة</a:t>
            </a:r>
            <a:endParaRPr lang="en-US" sz="3600" b="1" dirty="0"/>
          </a:p>
        </p:txBody>
      </p:sp>
      <p:sp>
        <p:nvSpPr>
          <p:cNvPr id="20" name="Rounded Rectangle 19"/>
          <p:cNvSpPr/>
          <p:nvPr/>
        </p:nvSpPr>
        <p:spPr>
          <a:xfrm>
            <a:off x="5862620" y="413817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-4</a:t>
            </a:r>
            <a:r>
              <a:rPr lang="ar-MA" sz="3200" b="1" dirty="0" smtClean="0">
                <a:solidFill>
                  <a:schemeClr val="tx1"/>
                </a:solidFill>
              </a:rPr>
              <a:t>لمن القول: وهل القضاء إلا هكذا؟ قول فصل ... ؟</a:t>
            </a:r>
            <a:endParaRPr lang="en-US" sz="3200" b="1" dirty="0">
              <a:solidFill>
                <a:schemeClr val="tx1"/>
              </a:solidFill>
            </a:endParaRPr>
          </a:p>
        </p:txBody>
      </p:sp>
      <p:sp>
        <p:nvSpPr>
          <p:cNvPr id="21" name="Rounded Rectangle 20"/>
          <p:cNvSpPr/>
          <p:nvPr/>
        </p:nvSpPr>
        <p:spPr>
          <a:xfrm>
            <a:off x="4082076" y="40924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solidFill>
                  <a:schemeClr val="tx1"/>
                </a:solidFill>
              </a:rPr>
              <a:t>عمر</a:t>
            </a:r>
            <a:endParaRPr lang="en-US" sz="3150" b="1" dirty="0">
              <a:solidFill>
                <a:schemeClr val="tx1"/>
              </a:solidFill>
            </a:endParaRPr>
          </a:p>
        </p:txBody>
      </p:sp>
      <p:sp>
        <p:nvSpPr>
          <p:cNvPr id="22" name="Rounded Rectangle 21"/>
          <p:cNvSpPr/>
          <p:nvPr/>
        </p:nvSpPr>
        <p:spPr>
          <a:xfrm>
            <a:off x="222320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solidFill>
                  <a:schemeClr val="tx1"/>
                </a:solidFill>
              </a:rPr>
              <a:t>أعرابي</a:t>
            </a:r>
            <a:endParaRPr lang="en-US" sz="3150" b="1" dirty="0">
              <a:solidFill>
                <a:schemeClr val="tx1"/>
              </a:solidFill>
            </a:endParaRPr>
          </a:p>
        </p:txBody>
      </p:sp>
      <p:sp>
        <p:nvSpPr>
          <p:cNvPr id="23" name="Rounded Rectangle 22"/>
          <p:cNvSpPr/>
          <p:nvPr/>
        </p:nvSpPr>
        <p:spPr>
          <a:xfrm>
            <a:off x="35104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t>شريح</a:t>
            </a:r>
            <a:endParaRPr lang="en-US" sz="3150" b="1" dirty="0"/>
          </a:p>
        </p:txBody>
      </p:sp>
      <p:sp>
        <p:nvSpPr>
          <p:cNvPr id="24" name="Rounded Rectangle 23"/>
          <p:cNvSpPr/>
          <p:nvPr/>
        </p:nvSpPr>
        <p:spPr>
          <a:xfrm>
            <a:off x="5862620" y="539335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-5</a:t>
            </a:r>
            <a:r>
              <a:rPr lang="ar-MA" sz="3200" b="1" dirty="0" smtClean="0">
                <a:solidFill>
                  <a:schemeClr val="tx1"/>
                </a:solidFill>
              </a:rPr>
              <a:t>لمن قال عمر: سر إلى الكوفة فقد وليتك قضاءها ؟</a:t>
            </a:r>
            <a:endParaRPr lang="en-US" sz="3200" b="1" dirty="0">
              <a:solidFill>
                <a:schemeClr val="tx1"/>
              </a:solidFill>
            </a:endParaRPr>
          </a:p>
        </p:txBody>
      </p:sp>
      <p:sp>
        <p:nvSpPr>
          <p:cNvPr id="25" name="Rounded Rectangle 24"/>
          <p:cNvSpPr/>
          <p:nvPr/>
        </p:nvSpPr>
        <p:spPr>
          <a:xfrm>
            <a:off x="222320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2925" b="1" dirty="0" smtClean="0">
                <a:solidFill>
                  <a:schemeClr val="tx1"/>
                </a:solidFill>
              </a:rPr>
              <a:t>شريح</a:t>
            </a:r>
            <a:endParaRPr lang="en-US" sz="2925" b="1" dirty="0">
              <a:solidFill>
                <a:schemeClr val="tx1"/>
              </a:solidFill>
            </a:endParaRPr>
          </a:p>
        </p:txBody>
      </p:sp>
      <p:sp>
        <p:nvSpPr>
          <p:cNvPr id="26" name="Rounded Rectangle 25"/>
          <p:cNvSpPr/>
          <p:nvPr/>
        </p:nvSpPr>
        <p:spPr>
          <a:xfrm>
            <a:off x="4048068"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smtClean="0">
                <a:solidFill>
                  <a:schemeClr val="tx1"/>
                </a:solidFill>
              </a:rPr>
              <a:t>ماوردي</a:t>
            </a:r>
            <a:endParaRPr lang="en-US" sz="3150" b="1" dirty="0">
              <a:solidFill>
                <a:schemeClr val="tx1"/>
              </a:solidFill>
            </a:endParaRPr>
          </a:p>
        </p:txBody>
      </p:sp>
      <p:sp>
        <p:nvSpPr>
          <p:cNvPr id="27" name="Rounded Rectangle 26"/>
          <p:cNvSpPr/>
          <p:nvPr/>
        </p:nvSpPr>
        <p:spPr>
          <a:xfrm>
            <a:off x="35104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smtClean="0"/>
              <a:t>زبير</a:t>
            </a:r>
            <a:endParaRPr lang="en-US" sz="3150" b="1" dirty="0"/>
          </a:p>
        </p:txBody>
      </p:sp>
      <mc:AlternateContent xmlns:mc="http://schemas.openxmlformats.org/markup-compatibility/2006" xmlns:a14="http://schemas.microsoft.com/office/drawing/2010/main">
        <mc:Choice Requires="a14">
          <p:sp>
            <p:nvSpPr>
              <p:cNvPr id="28" name="TextBox 27"/>
              <p:cNvSpPr txBox="1"/>
              <p:nvPr/>
            </p:nvSpPr>
            <p:spPr>
              <a:xfrm>
                <a:off x="3017392" y="33192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17392" y="331924"/>
                <a:ext cx="1114425" cy="81758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896464"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896464" y="144005"/>
                <a:ext cx="942975" cy="9228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262503"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262503" y="144005"/>
                <a:ext cx="942975" cy="9228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192530" y="1596683"/>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192530" y="1596683"/>
                <a:ext cx="1114425" cy="81758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1661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166181" y="1353739"/>
                <a:ext cx="942975" cy="9228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8806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880681" y="1353739"/>
                <a:ext cx="942975" cy="9228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166181" y="2591301"/>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166181" y="2591301"/>
                <a:ext cx="942975" cy="92280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794957" y="277416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94957" y="2774168"/>
                <a:ext cx="1114425" cy="8175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890081" y="409249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890081" y="4092498"/>
                <a:ext cx="1114425" cy="81758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325553" y="3893780"/>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325553" y="3893780"/>
                <a:ext cx="942975" cy="92280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166181" y="3846482"/>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166181" y="3846482"/>
                <a:ext cx="942975" cy="92280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880681" y="5085896"/>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880681" y="5085896"/>
                <a:ext cx="942975" cy="92280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325553" y="5133194"/>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325553" y="5133194"/>
                <a:ext cx="942975" cy="92280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080456" y="5348687"/>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080456" y="5348687"/>
                <a:ext cx="1114425" cy="81758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09788" y="266686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09788" y="2666869"/>
                <a:ext cx="942975" cy="922801"/>
              </a:xfrm>
              <a:prstGeom prst="rect">
                <a:avLst/>
              </a:prstGeom>
              <a:blipFill>
                <a:blip r:embed="rId16"/>
                <a:stretch>
                  <a:fillRect/>
                </a:stretch>
              </a:blipFill>
            </p:spPr>
            <p:txBody>
              <a:bodyPr/>
              <a:lstStyle/>
              <a:p>
                <a:r>
                  <a:rPr lang="en-US">
                    <a:noFill/>
                  </a:rPr>
                  <a:t> </a:t>
                </a:r>
              </a:p>
            </p:txBody>
          </p:sp>
        </mc:Fallback>
      </mc:AlternateContent>
      <p:sp>
        <p:nvSpPr>
          <p:cNvPr id="43" name="Rounded Rectangle 42"/>
          <p:cNvSpPr/>
          <p:nvPr/>
        </p:nvSpPr>
        <p:spPr>
          <a:xfrm>
            <a:off x="5862620" y="6636609"/>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-6</a:t>
            </a:r>
            <a:r>
              <a:rPr lang="ar-MA" sz="3200" b="1" dirty="0" smtClean="0">
                <a:solidFill>
                  <a:schemeClr val="tx1"/>
                </a:solidFill>
              </a:rPr>
              <a:t>هل كان شريح رجلاً مجهولاً بين أهل العلم والرأي؟</a:t>
            </a:r>
            <a:endParaRPr lang="en-US" sz="3200" b="1" dirty="0">
              <a:solidFill>
                <a:schemeClr val="tx1"/>
              </a:solidFill>
            </a:endParaRPr>
          </a:p>
        </p:txBody>
      </p:sp>
      <p:sp>
        <p:nvSpPr>
          <p:cNvPr id="44" name="Rounded Rectangle 43"/>
          <p:cNvSpPr/>
          <p:nvPr/>
        </p:nvSpPr>
        <p:spPr>
          <a:xfrm>
            <a:off x="4048069"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نعم</a:t>
            </a:r>
            <a:endParaRPr lang="en-US" sz="3150" b="1" dirty="0">
              <a:solidFill>
                <a:schemeClr val="tx1"/>
              </a:solidFill>
            </a:endParaRPr>
          </a:p>
        </p:txBody>
      </p:sp>
      <p:sp>
        <p:nvSpPr>
          <p:cNvPr id="45" name="Rounded Rectangle 44"/>
          <p:cNvSpPr/>
          <p:nvPr/>
        </p:nvSpPr>
        <p:spPr>
          <a:xfrm>
            <a:off x="222320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لا</a:t>
            </a:r>
            <a:endParaRPr lang="en-US" sz="3150" b="1" dirty="0">
              <a:solidFill>
                <a:schemeClr val="tx1"/>
              </a:solidFill>
            </a:endParaRPr>
          </a:p>
        </p:txBody>
      </p:sp>
      <p:sp>
        <p:nvSpPr>
          <p:cNvPr id="46" name="Rounded Rectangle 45"/>
          <p:cNvSpPr/>
          <p:nvPr/>
        </p:nvSpPr>
        <p:spPr>
          <a:xfrm>
            <a:off x="35104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t>كلاهما صحيح</a:t>
            </a:r>
            <a:endParaRPr lang="en-US" sz="3150" b="1" dirty="0"/>
          </a:p>
        </p:txBody>
      </p:sp>
      <mc:AlternateContent xmlns:mc="http://schemas.openxmlformats.org/markup-compatibility/2006" xmlns:a14="http://schemas.microsoft.com/office/drawing/2010/main">
        <mc:Choice Requires="a14">
          <p:sp>
            <p:nvSpPr>
              <p:cNvPr id="47" name="TextBox 46"/>
              <p:cNvSpPr txBox="1"/>
              <p:nvPr/>
            </p:nvSpPr>
            <p:spPr>
              <a:xfrm>
                <a:off x="3080457" y="658013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080457" y="6580134"/>
                <a:ext cx="1114425" cy="81758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80682" y="6344917"/>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880682" y="6344917"/>
                <a:ext cx="942975" cy="92280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246724" y="639221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246724" y="6392215"/>
                <a:ext cx="942975" cy="922801"/>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26113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 decel="100000"/>
                                        <p:tgtEl>
                                          <p:spTgt spid="5"/>
                                        </p:tgtEl>
                                      </p:cBhvr>
                                    </p:animEffect>
                                    <p:anim calcmode="lin" valueType="num">
                                      <p:cBhvr>
                                        <p:cTn id="8" dur="400" decel="100000" fill="hold"/>
                                        <p:tgtEl>
                                          <p:spTgt spid="5"/>
                                        </p:tgtEl>
                                        <p:attrNameLst>
                                          <p:attrName>style.rotation</p:attrName>
                                        </p:attrNameLst>
                                      </p:cBhvr>
                                      <p:tavLst>
                                        <p:tav tm="0">
                                          <p:val>
                                            <p:fltVal val="-90"/>
                                          </p:val>
                                        </p:tav>
                                        <p:tav tm="100000">
                                          <p:val>
                                            <p:fltVal val="0"/>
                                          </p:val>
                                        </p:tav>
                                      </p:tavLst>
                                    </p:anim>
                                    <p:anim calcmode="lin" valueType="num">
                                      <p:cBhvr>
                                        <p:cTn id="9" dur="400" decel="100000" fill="hold"/>
                                        <p:tgtEl>
                                          <p:spTgt spid="5"/>
                                        </p:tgtEl>
                                        <p:attrNameLst>
                                          <p:attrName>ppt_x</p:attrName>
                                        </p:attrNameLst>
                                      </p:cBhvr>
                                      <p:tavLst>
                                        <p:tav tm="0">
                                          <p:val>
                                            <p:strVal val="#ppt_x+0.4"/>
                                          </p:val>
                                        </p:tav>
                                        <p:tav tm="100000">
                                          <p:val>
                                            <p:strVal val="#ppt_x-0.05"/>
                                          </p:val>
                                        </p:tav>
                                      </p:tavLst>
                                    </p:anim>
                                    <p:anim calcmode="lin" valueType="num">
                                      <p:cBhvr>
                                        <p:cTn id="10" dur="400" decel="100000" fill="hold"/>
                                        <p:tgtEl>
                                          <p:spTgt spid="5"/>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6"/>
                                        </p:tgtEl>
                                        <p:attrNameLst>
                                          <p:attrName>ppt_y</p:attrName>
                                        </p:attrNameLst>
                                      </p:cBhvr>
                                      <p:tavLst>
                                        <p:tav tm="0">
                                          <p:val>
                                            <p:strVal val="#ppt_y"/>
                                          </p:val>
                                        </p:tav>
                                        <p:tav tm="100000">
                                          <p:val>
                                            <p:strVal val="#ppt_y"/>
                                          </p:val>
                                        </p:tav>
                                      </p:tavLst>
                                    </p:anim>
                                    <p:anim calcmode="lin" valueType="num">
                                      <p:cBhvr>
                                        <p:cTn id="19"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7" dur="250" fill="hold"/>
                                        <p:tgtEl>
                                          <p:spTgt spid="7"/>
                                        </p:tgtEl>
                                        <p:attrNameLst>
                                          <p:attrName>ppt_y</p:attrName>
                                        </p:attrNameLst>
                                      </p:cBhvr>
                                      <p:tavLst>
                                        <p:tav tm="0">
                                          <p:val>
                                            <p:strVal val="#ppt_y"/>
                                          </p:val>
                                        </p:tav>
                                        <p:tav tm="100000">
                                          <p:val>
                                            <p:strVal val="#ppt_y"/>
                                          </p:val>
                                        </p:tav>
                                      </p:tavLst>
                                    </p:anim>
                                    <p:anim calcmode="lin" valueType="num">
                                      <p:cBhvr>
                                        <p:cTn id="28"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9"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250" tmFilter="0,0; .5, 1; 1, 1"/>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8"/>
                                        </p:tgtEl>
                                        <p:attrNameLst>
                                          <p:attrName>style.visibility</p:attrName>
                                        </p:attrNameLst>
                                      </p:cBhvr>
                                      <p:to>
                                        <p:strVal val="visible"/>
                                      </p:to>
                                    </p:set>
                                    <p:anim calcmode="lin" valueType="num">
                                      <p:cBhvr>
                                        <p:cTn id="35"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8"/>
                                        </p:tgtEl>
                                        <p:attrNameLst>
                                          <p:attrName>ppt_y</p:attrName>
                                        </p:attrNameLst>
                                      </p:cBhvr>
                                      <p:tavLst>
                                        <p:tav tm="0">
                                          <p:val>
                                            <p:strVal val="#ppt_y"/>
                                          </p:val>
                                        </p:tav>
                                        <p:tav tm="100000">
                                          <p:val>
                                            <p:strVal val="#ppt_y"/>
                                          </p:val>
                                        </p:tav>
                                      </p:tavLst>
                                    </p:anim>
                                    <p:anim calcmode="lin" valueType="num">
                                      <p:cBhvr>
                                        <p:cTn id="37"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400" decel="100000"/>
                                        <p:tgtEl>
                                          <p:spTgt spid="12"/>
                                        </p:tgtEl>
                                      </p:cBhvr>
                                    </p:animEffect>
                                    <p:anim calcmode="lin" valueType="num">
                                      <p:cBhvr>
                                        <p:cTn id="45" dur="400" decel="100000" fill="hold"/>
                                        <p:tgtEl>
                                          <p:spTgt spid="12"/>
                                        </p:tgtEl>
                                        <p:attrNameLst>
                                          <p:attrName>style.rotation</p:attrName>
                                        </p:attrNameLst>
                                      </p:cBhvr>
                                      <p:tavLst>
                                        <p:tav tm="0">
                                          <p:val>
                                            <p:fltVal val="-90"/>
                                          </p:val>
                                        </p:tav>
                                        <p:tav tm="100000">
                                          <p:val>
                                            <p:fltVal val="0"/>
                                          </p:val>
                                        </p:tav>
                                      </p:tavLst>
                                    </p:anim>
                                    <p:anim calcmode="lin" valueType="num">
                                      <p:cBhvr>
                                        <p:cTn id="46" dur="400" decel="100000" fill="hold"/>
                                        <p:tgtEl>
                                          <p:spTgt spid="12"/>
                                        </p:tgtEl>
                                        <p:attrNameLst>
                                          <p:attrName>ppt_x</p:attrName>
                                        </p:attrNameLst>
                                      </p:cBhvr>
                                      <p:tavLst>
                                        <p:tav tm="0">
                                          <p:val>
                                            <p:strVal val="#ppt_x+0.4"/>
                                          </p:val>
                                        </p:tav>
                                        <p:tav tm="100000">
                                          <p:val>
                                            <p:strVal val="#ppt_x-0.05"/>
                                          </p:val>
                                        </p:tav>
                                      </p:tavLst>
                                    </p:anim>
                                    <p:anim calcmode="lin" valueType="num">
                                      <p:cBhvr>
                                        <p:cTn id="47" dur="400" decel="100000" fill="hold"/>
                                        <p:tgtEl>
                                          <p:spTgt spid="12"/>
                                        </p:tgtEl>
                                        <p:attrNameLst>
                                          <p:attrName>ppt_y</p:attrName>
                                        </p:attrNameLst>
                                      </p:cBhvr>
                                      <p:tavLst>
                                        <p:tav tm="0">
                                          <p:val>
                                            <p:strVal val="#ppt_y-0.4"/>
                                          </p:val>
                                        </p:tav>
                                        <p:tav tm="100000">
                                          <p:val>
                                            <p:strVal val="#ppt_y+0.1"/>
                                          </p:val>
                                        </p:tav>
                                      </p:tavLst>
                                    </p:anim>
                                    <p:anim calcmode="lin" valueType="num">
                                      <p:cBhvr>
                                        <p:cTn id="48" dur="100" accel="100000" fill="hold">
                                          <p:stCondLst>
                                            <p:cond delay="400"/>
                                          </p:stCondLst>
                                        </p:cTn>
                                        <p:tgtEl>
                                          <p:spTgt spid="12"/>
                                        </p:tgtEl>
                                        <p:attrNameLst>
                                          <p:attrName>ppt_x</p:attrName>
                                        </p:attrNameLst>
                                      </p:cBhvr>
                                      <p:tavLst>
                                        <p:tav tm="0">
                                          <p:val>
                                            <p:strVal val="#ppt_x-0.05"/>
                                          </p:val>
                                        </p:tav>
                                        <p:tav tm="100000">
                                          <p:val>
                                            <p:strVal val="#ppt_x"/>
                                          </p:val>
                                        </p:tav>
                                      </p:tavLst>
                                    </p:anim>
                                    <p:anim calcmode="lin" valueType="num">
                                      <p:cBhvr>
                                        <p:cTn id="49" dur="100" accel="100000" fill="hold">
                                          <p:stCondLst>
                                            <p:cond delay="4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3"/>
                                        </p:tgtEl>
                                        <p:attrNameLst>
                                          <p:attrName>style.visibility</p:attrName>
                                        </p:attrNameLst>
                                      </p:cBhvr>
                                      <p:to>
                                        <p:strVal val="visible"/>
                                      </p:to>
                                    </p:set>
                                    <p:anim calcmode="lin" valueType="num">
                                      <p:cBhvr>
                                        <p:cTn id="54"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5" dur="250" fill="hold"/>
                                        <p:tgtEl>
                                          <p:spTgt spid="13"/>
                                        </p:tgtEl>
                                        <p:attrNameLst>
                                          <p:attrName>ppt_y</p:attrName>
                                        </p:attrNameLst>
                                      </p:cBhvr>
                                      <p:tavLst>
                                        <p:tav tm="0">
                                          <p:val>
                                            <p:strVal val="#ppt_y"/>
                                          </p:val>
                                        </p:tav>
                                        <p:tav tm="100000">
                                          <p:val>
                                            <p:strVal val="#ppt_y"/>
                                          </p:val>
                                        </p:tav>
                                      </p:tavLst>
                                    </p:anim>
                                    <p:anim calcmode="lin" valueType="num">
                                      <p:cBhvr>
                                        <p:cTn id="56"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7"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250" tmFilter="0,0; .5, 1; 1, 1"/>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14"/>
                                        </p:tgtEl>
                                        <p:attrNameLst>
                                          <p:attrName>ppt_y</p:attrName>
                                        </p:attrNameLst>
                                      </p:cBhvr>
                                      <p:tavLst>
                                        <p:tav tm="0">
                                          <p:val>
                                            <p:strVal val="#ppt_y"/>
                                          </p:val>
                                        </p:tav>
                                        <p:tav tm="100000">
                                          <p:val>
                                            <p:strVal val="#ppt_y"/>
                                          </p:val>
                                        </p:tav>
                                      </p:tavLst>
                                    </p:anim>
                                    <p:anim calcmode="lin" valueType="num">
                                      <p:cBhvr>
                                        <p:cTn id="65"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15"/>
                                        </p:tgtEl>
                                        <p:attrNameLst>
                                          <p:attrName>style.visibility</p:attrName>
                                        </p:attrNameLst>
                                      </p:cBhvr>
                                      <p:to>
                                        <p:strVal val="visible"/>
                                      </p:to>
                                    </p:set>
                                    <p:anim calcmode="lin" valueType="num">
                                      <p:cBhvr>
                                        <p:cTn id="72"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73" dur="250" fill="hold"/>
                                        <p:tgtEl>
                                          <p:spTgt spid="15"/>
                                        </p:tgtEl>
                                        <p:attrNameLst>
                                          <p:attrName>ppt_y</p:attrName>
                                        </p:attrNameLst>
                                      </p:cBhvr>
                                      <p:tavLst>
                                        <p:tav tm="0">
                                          <p:val>
                                            <p:strVal val="#ppt_y"/>
                                          </p:val>
                                        </p:tav>
                                        <p:tav tm="100000">
                                          <p:val>
                                            <p:strVal val="#ppt_y"/>
                                          </p:val>
                                        </p:tav>
                                      </p:tavLst>
                                    </p:anim>
                                    <p:anim calcmode="lin" valueType="num">
                                      <p:cBhvr>
                                        <p:cTn id="74"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5"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6" dur="250" tmFilter="0,0; .5, 1; 1, 1"/>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30"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400" decel="100000"/>
                                        <p:tgtEl>
                                          <p:spTgt spid="16"/>
                                        </p:tgtEl>
                                      </p:cBhvr>
                                    </p:animEffect>
                                    <p:anim calcmode="lin" valueType="num">
                                      <p:cBhvr>
                                        <p:cTn id="82" dur="400" decel="100000" fill="hold"/>
                                        <p:tgtEl>
                                          <p:spTgt spid="16"/>
                                        </p:tgtEl>
                                        <p:attrNameLst>
                                          <p:attrName>style.rotation</p:attrName>
                                        </p:attrNameLst>
                                      </p:cBhvr>
                                      <p:tavLst>
                                        <p:tav tm="0">
                                          <p:val>
                                            <p:fltVal val="-90"/>
                                          </p:val>
                                        </p:tav>
                                        <p:tav tm="100000">
                                          <p:val>
                                            <p:fltVal val="0"/>
                                          </p:val>
                                        </p:tav>
                                      </p:tavLst>
                                    </p:anim>
                                    <p:anim calcmode="lin" valueType="num">
                                      <p:cBhvr>
                                        <p:cTn id="83" dur="400" decel="100000" fill="hold"/>
                                        <p:tgtEl>
                                          <p:spTgt spid="16"/>
                                        </p:tgtEl>
                                        <p:attrNameLst>
                                          <p:attrName>ppt_x</p:attrName>
                                        </p:attrNameLst>
                                      </p:cBhvr>
                                      <p:tavLst>
                                        <p:tav tm="0">
                                          <p:val>
                                            <p:strVal val="#ppt_x+0.4"/>
                                          </p:val>
                                        </p:tav>
                                        <p:tav tm="100000">
                                          <p:val>
                                            <p:strVal val="#ppt_x-0.05"/>
                                          </p:val>
                                        </p:tav>
                                      </p:tavLst>
                                    </p:anim>
                                    <p:anim calcmode="lin" valueType="num">
                                      <p:cBhvr>
                                        <p:cTn id="84" dur="400" decel="100000" fill="hold"/>
                                        <p:tgtEl>
                                          <p:spTgt spid="16"/>
                                        </p:tgtEl>
                                        <p:attrNameLst>
                                          <p:attrName>ppt_y</p:attrName>
                                        </p:attrNameLst>
                                      </p:cBhvr>
                                      <p:tavLst>
                                        <p:tav tm="0">
                                          <p:val>
                                            <p:strVal val="#ppt_y-0.4"/>
                                          </p:val>
                                        </p:tav>
                                        <p:tav tm="100000">
                                          <p:val>
                                            <p:strVal val="#ppt_y+0.1"/>
                                          </p:val>
                                        </p:tav>
                                      </p:tavLst>
                                    </p:anim>
                                    <p:anim calcmode="lin" valueType="num">
                                      <p:cBhvr>
                                        <p:cTn id="85" dur="100" accel="100000" fill="hold">
                                          <p:stCondLst>
                                            <p:cond delay="400"/>
                                          </p:stCondLst>
                                        </p:cTn>
                                        <p:tgtEl>
                                          <p:spTgt spid="16"/>
                                        </p:tgtEl>
                                        <p:attrNameLst>
                                          <p:attrName>ppt_x</p:attrName>
                                        </p:attrNameLst>
                                      </p:cBhvr>
                                      <p:tavLst>
                                        <p:tav tm="0">
                                          <p:val>
                                            <p:strVal val="#ppt_x-0.05"/>
                                          </p:val>
                                        </p:tav>
                                        <p:tav tm="100000">
                                          <p:val>
                                            <p:strVal val="#ppt_x"/>
                                          </p:val>
                                        </p:tav>
                                      </p:tavLst>
                                    </p:anim>
                                    <p:anim calcmode="lin" valueType="num">
                                      <p:cBhvr>
                                        <p:cTn id="86" dur="100" accel="100000" fill="hold">
                                          <p:stCondLst>
                                            <p:cond delay="4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1" presetClass="entr" presetSubtype="0" fill="hold" grpId="0" nodeType="clickEffect">
                                  <p:stCondLst>
                                    <p:cond delay="0"/>
                                  </p:stCondLst>
                                  <p:iterate type="lt">
                                    <p:tmPct val="10000"/>
                                  </p:iterate>
                                  <p:childTnLst>
                                    <p:set>
                                      <p:cBhvr>
                                        <p:cTn id="90" dur="1" fill="hold">
                                          <p:stCondLst>
                                            <p:cond delay="0"/>
                                          </p:stCondLst>
                                        </p:cTn>
                                        <p:tgtEl>
                                          <p:spTgt spid="17"/>
                                        </p:tgtEl>
                                        <p:attrNameLst>
                                          <p:attrName>style.visibility</p:attrName>
                                        </p:attrNameLst>
                                      </p:cBhvr>
                                      <p:to>
                                        <p:strVal val="visible"/>
                                      </p:to>
                                    </p:set>
                                    <p:anim calcmode="lin" valueType="num">
                                      <p:cBhvr>
                                        <p:cTn id="91" dur="2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92" dur="250" fill="hold"/>
                                        <p:tgtEl>
                                          <p:spTgt spid="17"/>
                                        </p:tgtEl>
                                        <p:attrNameLst>
                                          <p:attrName>ppt_y</p:attrName>
                                        </p:attrNameLst>
                                      </p:cBhvr>
                                      <p:tavLst>
                                        <p:tav tm="0">
                                          <p:val>
                                            <p:strVal val="#ppt_y"/>
                                          </p:val>
                                        </p:tav>
                                        <p:tav tm="100000">
                                          <p:val>
                                            <p:strVal val="#ppt_y"/>
                                          </p:val>
                                        </p:tav>
                                      </p:tavLst>
                                    </p:anim>
                                    <p:anim calcmode="lin" valueType="num">
                                      <p:cBhvr>
                                        <p:cTn id="93" dur="2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94" dur="2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95" dur="250" tmFilter="0,0; .5, 1; 1, 1"/>
                                        <p:tgtEl>
                                          <p:spTgt spid="17"/>
                                        </p:tgtEl>
                                      </p:cBhvr>
                                    </p:animEffect>
                                  </p:childTnLst>
                                </p:cTn>
                              </p:par>
                            </p:childTnLst>
                          </p:cTn>
                        </p:par>
                      </p:childTnLst>
                    </p:cTn>
                  </p:par>
                  <p:par>
                    <p:cTn id="96" fill="hold">
                      <p:stCondLst>
                        <p:cond delay="indefinite"/>
                      </p:stCondLst>
                      <p:childTnLst>
                        <p:par>
                          <p:cTn id="97" fill="hold">
                            <p:stCondLst>
                              <p:cond delay="0"/>
                            </p:stCondLst>
                            <p:childTnLst>
                              <p:par>
                                <p:cTn id="98" presetID="41" presetClass="entr" presetSubtype="0" fill="hold" grpId="0" nodeType="clickEffect">
                                  <p:stCondLst>
                                    <p:cond delay="0"/>
                                  </p:stCondLst>
                                  <p:iterate type="lt">
                                    <p:tmPct val="10000"/>
                                  </p:iterate>
                                  <p:childTnLst>
                                    <p:set>
                                      <p:cBhvr>
                                        <p:cTn id="99" dur="1" fill="hold">
                                          <p:stCondLst>
                                            <p:cond delay="0"/>
                                          </p:stCondLst>
                                        </p:cTn>
                                        <p:tgtEl>
                                          <p:spTgt spid="18"/>
                                        </p:tgtEl>
                                        <p:attrNameLst>
                                          <p:attrName>style.visibility</p:attrName>
                                        </p:attrNameLst>
                                      </p:cBhvr>
                                      <p:to>
                                        <p:strVal val="visible"/>
                                      </p:to>
                                    </p:set>
                                    <p:anim calcmode="lin" valueType="num">
                                      <p:cBhvr>
                                        <p:cTn id="100"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01" dur="250" fill="hold"/>
                                        <p:tgtEl>
                                          <p:spTgt spid="18"/>
                                        </p:tgtEl>
                                        <p:attrNameLst>
                                          <p:attrName>ppt_y</p:attrName>
                                        </p:attrNameLst>
                                      </p:cBhvr>
                                      <p:tavLst>
                                        <p:tav tm="0">
                                          <p:val>
                                            <p:strVal val="#ppt_y"/>
                                          </p:val>
                                        </p:tav>
                                        <p:tav tm="100000">
                                          <p:val>
                                            <p:strVal val="#ppt_y"/>
                                          </p:val>
                                        </p:tav>
                                      </p:tavLst>
                                    </p:anim>
                                    <p:anim calcmode="lin" valueType="num">
                                      <p:cBhvr>
                                        <p:cTn id="102"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3"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250" tmFilter="0,0; .5, 1; 1, 1"/>
                                        <p:tgtEl>
                                          <p:spTgt spid="18"/>
                                        </p:tgtEl>
                                      </p:cBhvr>
                                    </p:animEffect>
                                  </p:childTnLst>
                                </p:cTn>
                              </p:par>
                            </p:childTnLst>
                          </p:cTn>
                        </p:par>
                      </p:childTnLst>
                    </p:cTn>
                  </p:par>
                  <p:par>
                    <p:cTn id="105" fill="hold">
                      <p:stCondLst>
                        <p:cond delay="indefinite"/>
                      </p:stCondLst>
                      <p:childTnLst>
                        <p:par>
                          <p:cTn id="106" fill="hold">
                            <p:stCondLst>
                              <p:cond delay="0"/>
                            </p:stCondLst>
                            <p:childTnLst>
                              <p:par>
                                <p:cTn id="107" presetID="41" presetClass="entr" presetSubtype="0" fill="hold" grpId="0" nodeType="clickEffect">
                                  <p:stCondLst>
                                    <p:cond delay="0"/>
                                  </p:stCondLst>
                                  <p:iterate type="lt">
                                    <p:tmPct val="10000"/>
                                  </p:iterate>
                                  <p:childTnLst>
                                    <p:set>
                                      <p:cBhvr>
                                        <p:cTn id="108" dur="1" fill="hold">
                                          <p:stCondLst>
                                            <p:cond delay="0"/>
                                          </p:stCondLst>
                                        </p:cTn>
                                        <p:tgtEl>
                                          <p:spTgt spid="19"/>
                                        </p:tgtEl>
                                        <p:attrNameLst>
                                          <p:attrName>style.visibility</p:attrName>
                                        </p:attrNameLst>
                                      </p:cBhvr>
                                      <p:to>
                                        <p:strVal val="visible"/>
                                      </p:to>
                                    </p:set>
                                    <p:anim calcmode="lin" valueType="num">
                                      <p:cBhvr>
                                        <p:cTn id="109"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10" dur="250" fill="hold"/>
                                        <p:tgtEl>
                                          <p:spTgt spid="19"/>
                                        </p:tgtEl>
                                        <p:attrNameLst>
                                          <p:attrName>ppt_y</p:attrName>
                                        </p:attrNameLst>
                                      </p:cBhvr>
                                      <p:tavLst>
                                        <p:tav tm="0">
                                          <p:val>
                                            <p:strVal val="#ppt_y"/>
                                          </p:val>
                                        </p:tav>
                                        <p:tav tm="100000">
                                          <p:val>
                                            <p:strVal val="#ppt_y"/>
                                          </p:val>
                                        </p:tav>
                                      </p:tavLst>
                                    </p:anim>
                                    <p:anim calcmode="lin" valueType="num">
                                      <p:cBhvr>
                                        <p:cTn id="111"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12"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250" tmFilter="0,0; .5, 1; 1, 1"/>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30" presetClass="entr" presetSubtype="0" fill="hold" grpId="0" nodeType="click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fade">
                                      <p:cBhvr>
                                        <p:cTn id="118" dur="400" decel="100000"/>
                                        <p:tgtEl>
                                          <p:spTgt spid="20"/>
                                        </p:tgtEl>
                                      </p:cBhvr>
                                    </p:animEffect>
                                    <p:anim calcmode="lin" valueType="num">
                                      <p:cBhvr>
                                        <p:cTn id="119" dur="400" decel="100000" fill="hold"/>
                                        <p:tgtEl>
                                          <p:spTgt spid="20"/>
                                        </p:tgtEl>
                                        <p:attrNameLst>
                                          <p:attrName>style.rotation</p:attrName>
                                        </p:attrNameLst>
                                      </p:cBhvr>
                                      <p:tavLst>
                                        <p:tav tm="0">
                                          <p:val>
                                            <p:fltVal val="-90"/>
                                          </p:val>
                                        </p:tav>
                                        <p:tav tm="100000">
                                          <p:val>
                                            <p:fltVal val="0"/>
                                          </p:val>
                                        </p:tav>
                                      </p:tavLst>
                                    </p:anim>
                                    <p:anim calcmode="lin" valueType="num">
                                      <p:cBhvr>
                                        <p:cTn id="120" dur="400" decel="100000" fill="hold"/>
                                        <p:tgtEl>
                                          <p:spTgt spid="20"/>
                                        </p:tgtEl>
                                        <p:attrNameLst>
                                          <p:attrName>ppt_x</p:attrName>
                                        </p:attrNameLst>
                                      </p:cBhvr>
                                      <p:tavLst>
                                        <p:tav tm="0">
                                          <p:val>
                                            <p:strVal val="#ppt_x+0.4"/>
                                          </p:val>
                                        </p:tav>
                                        <p:tav tm="100000">
                                          <p:val>
                                            <p:strVal val="#ppt_x-0.05"/>
                                          </p:val>
                                        </p:tav>
                                      </p:tavLst>
                                    </p:anim>
                                    <p:anim calcmode="lin" valueType="num">
                                      <p:cBhvr>
                                        <p:cTn id="121" dur="400" decel="100000" fill="hold"/>
                                        <p:tgtEl>
                                          <p:spTgt spid="20"/>
                                        </p:tgtEl>
                                        <p:attrNameLst>
                                          <p:attrName>ppt_y</p:attrName>
                                        </p:attrNameLst>
                                      </p:cBhvr>
                                      <p:tavLst>
                                        <p:tav tm="0">
                                          <p:val>
                                            <p:strVal val="#ppt_y-0.4"/>
                                          </p:val>
                                        </p:tav>
                                        <p:tav tm="100000">
                                          <p:val>
                                            <p:strVal val="#ppt_y+0.1"/>
                                          </p:val>
                                        </p:tav>
                                      </p:tavLst>
                                    </p:anim>
                                    <p:anim calcmode="lin" valueType="num">
                                      <p:cBhvr>
                                        <p:cTn id="122" dur="100" accel="100000" fill="hold">
                                          <p:stCondLst>
                                            <p:cond delay="400"/>
                                          </p:stCondLst>
                                        </p:cTn>
                                        <p:tgtEl>
                                          <p:spTgt spid="20"/>
                                        </p:tgtEl>
                                        <p:attrNameLst>
                                          <p:attrName>ppt_x</p:attrName>
                                        </p:attrNameLst>
                                      </p:cBhvr>
                                      <p:tavLst>
                                        <p:tav tm="0">
                                          <p:val>
                                            <p:strVal val="#ppt_x-0.05"/>
                                          </p:val>
                                        </p:tav>
                                        <p:tav tm="100000">
                                          <p:val>
                                            <p:strVal val="#ppt_x"/>
                                          </p:val>
                                        </p:tav>
                                      </p:tavLst>
                                    </p:anim>
                                    <p:anim calcmode="lin" valueType="num">
                                      <p:cBhvr>
                                        <p:cTn id="123" dur="100" accel="100000" fill="hold">
                                          <p:stCondLst>
                                            <p:cond delay="4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1" presetClass="entr" presetSubtype="0" fill="hold" grpId="0" nodeType="clickEffect">
                                  <p:stCondLst>
                                    <p:cond delay="0"/>
                                  </p:stCondLst>
                                  <p:iterate type="lt">
                                    <p:tmPct val="10000"/>
                                  </p:iterate>
                                  <p:childTnLst>
                                    <p:set>
                                      <p:cBhvr>
                                        <p:cTn id="127" dur="1" fill="hold">
                                          <p:stCondLst>
                                            <p:cond delay="0"/>
                                          </p:stCondLst>
                                        </p:cTn>
                                        <p:tgtEl>
                                          <p:spTgt spid="21"/>
                                        </p:tgtEl>
                                        <p:attrNameLst>
                                          <p:attrName>style.visibility</p:attrName>
                                        </p:attrNameLst>
                                      </p:cBhvr>
                                      <p:to>
                                        <p:strVal val="visible"/>
                                      </p:to>
                                    </p:set>
                                    <p:anim calcmode="lin" valueType="num">
                                      <p:cBhvr>
                                        <p:cTn id="128" dur="25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9" dur="250" fill="hold"/>
                                        <p:tgtEl>
                                          <p:spTgt spid="21"/>
                                        </p:tgtEl>
                                        <p:attrNameLst>
                                          <p:attrName>ppt_y</p:attrName>
                                        </p:attrNameLst>
                                      </p:cBhvr>
                                      <p:tavLst>
                                        <p:tav tm="0">
                                          <p:val>
                                            <p:strVal val="#ppt_y"/>
                                          </p:val>
                                        </p:tav>
                                        <p:tav tm="100000">
                                          <p:val>
                                            <p:strVal val="#ppt_y"/>
                                          </p:val>
                                        </p:tav>
                                      </p:tavLst>
                                    </p:anim>
                                    <p:anim calcmode="lin" valueType="num">
                                      <p:cBhvr>
                                        <p:cTn id="130" dur="25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31" dur="25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250" tmFilter="0,0; .5, 1; 1, 1"/>
                                        <p:tgtEl>
                                          <p:spTgt spid="21"/>
                                        </p:tgtEl>
                                      </p:cBhvr>
                                    </p:animEffect>
                                  </p:childTnLst>
                                </p:cTn>
                              </p:par>
                            </p:childTnLst>
                          </p:cTn>
                        </p:par>
                      </p:childTnLst>
                    </p:cTn>
                  </p:par>
                  <p:par>
                    <p:cTn id="133" fill="hold">
                      <p:stCondLst>
                        <p:cond delay="indefinite"/>
                      </p:stCondLst>
                      <p:childTnLst>
                        <p:par>
                          <p:cTn id="134" fill="hold">
                            <p:stCondLst>
                              <p:cond delay="0"/>
                            </p:stCondLst>
                            <p:childTnLst>
                              <p:par>
                                <p:cTn id="135" presetID="41" presetClass="entr" presetSubtype="0" fill="hold" grpId="0" nodeType="clickEffect">
                                  <p:stCondLst>
                                    <p:cond delay="0"/>
                                  </p:stCondLst>
                                  <p:iterate type="lt">
                                    <p:tmPct val="10000"/>
                                  </p:iterate>
                                  <p:childTnLst>
                                    <p:set>
                                      <p:cBhvr>
                                        <p:cTn id="136" dur="1" fill="hold">
                                          <p:stCondLst>
                                            <p:cond delay="0"/>
                                          </p:stCondLst>
                                        </p:cTn>
                                        <p:tgtEl>
                                          <p:spTgt spid="22"/>
                                        </p:tgtEl>
                                        <p:attrNameLst>
                                          <p:attrName>style.visibility</p:attrName>
                                        </p:attrNameLst>
                                      </p:cBhvr>
                                      <p:to>
                                        <p:strVal val="visible"/>
                                      </p:to>
                                    </p:set>
                                    <p:anim calcmode="lin" valueType="num">
                                      <p:cBhvr>
                                        <p:cTn id="137"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38" dur="250" fill="hold"/>
                                        <p:tgtEl>
                                          <p:spTgt spid="22"/>
                                        </p:tgtEl>
                                        <p:attrNameLst>
                                          <p:attrName>ppt_y</p:attrName>
                                        </p:attrNameLst>
                                      </p:cBhvr>
                                      <p:tavLst>
                                        <p:tav tm="0">
                                          <p:val>
                                            <p:strVal val="#ppt_y"/>
                                          </p:val>
                                        </p:tav>
                                        <p:tav tm="100000">
                                          <p:val>
                                            <p:strVal val="#ppt_y"/>
                                          </p:val>
                                        </p:tav>
                                      </p:tavLst>
                                    </p:anim>
                                    <p:anim calcmode="lin" valueType="num">
                                      <p:cBhvr>
                                        <p:cTn id="139"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0"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250" tmFilter="0,0; .5, 1; 1, 1"/>
                                        <p:tgtEl>
                                          <p:spTgt spid="22"/>
                                        </p:tgtEl>
                                      </p:cBhvr>
                                    </p:animEffect>
                                  </p:childTnLst>
                                </p:cTn>
                              </p:par>
                            </p:childTnLst>
                          </p:cTn>
                        </p:par>
                      </p:childTnLst>
                    </p:cTn>
                  </p:par>
                  <p:par>
                    <p:cTn id="142" fill="hold">
                      <p:stCondLst>
                        <p:cond delay="indefinite"/>
                      </p:stCondLst>
                      <p:childTnLst>
                        <p:par>
                          <p:cTn id="143" fill="hold">
                            <p:stCondLst>
                              <p:cond delay="0"/>
                            </p:stCondLst>
                            <p:childTnLst>
                              <p:par>
                                <p:cTn id="144" presetID="41" presetClass="entr" presetSubtype="0" fill="hold" grpId="0" nodeType="clickEffect">
                                  <p:stCondLst>
                                    <p:cond delay="0"/>
                                  </p:stCondLst>
                                  <p:iterate type="lt">
                                    <p:tmPct val="10000"/>
                                  </p:iterate>
                                  <p:childTnLst>
                                    <p:set>
                                      <p:cBhvr>
                                        <p:cTn id="145" dur="1" fill="hold">
                                          <p:stCondLst>
                                            <p:cond delay="0"/>
                                          </p:stCondLst>
                                        </p:cTn>
                                        <p:tgtEl>
                                          <p:spTgt spid="23"/>
                                        </p:tgtEl>
                                        <p:attrNameLst>
                                          <p:attrName>style.visibility</p:attrName>
                                        </p:attrNameLst>
                                      </p:cBhvr>
                                      <p:to>
                                        <p:strVal val="visible"/>
                                      </p:to>
                                    </p:set>
                                    <p:anim calcmode="lin" valueType="num">
                                      <p:cBhvr>
                                        <p:cTn id="146" dur="2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47" dur="250" fill="hold"/>
                                        <p:tgtEl>
                                          <p:spTgt spid="23"/>
                                        </p:tgtEl>
                                        <p:attrNameLst>
                                          <p:attrName>ppt_y</p:attrName>
                                        </p:attrNameLst>
                                      </p:cBhvr>
                                      <p:tavLst>
                                        <p:tav tm="0">
                                          <p:val>
                                            <p:strVal val="#ppt_y"/>
                                          </p:val>
                                        </p:tav>
                                        <p:tav tm="100000">
                                          <p:val>
                                            <p:strVal val="#ppt_y"/>
                                          </p:val>
                                        </p:tav>
                                      </p:tavLst>
                                    </p:anim>
                                    <p:anim calcmode="lin" valueType="num">
                                      <p:cBhvr>
                                        <p:cTn id="148" dur="2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9" dur="2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0" dur="250" tmFilter="0,0; .5, 1; 1, 1"/>
                                        <p:tgtEl>
                                          <p:spTgt spid="23"/>
                                        </p:tgtEl>
                                      </p:cBhvr>
                                    </p:animEffect>
                                  </p:childTnLst>
                                </p:cTn>
                              </p:par>
                            </p:childTnLst>
                          </p:cTn>
                        </p:par>
                      </p:childTnLst>
                    </p:cTn>
                  </p:par>
                  <p:par>
                    <p:cTn id="151" fill="hold">
                      <p:stCondLst>
                        <p:cond delay="indefinite"/>
                      </p:stCondLst>
                      <p:childTnLst>
                        <p:par>
                          <p:cTn id="152" fill="hold">
                            <p:stCondLst>
                              <p:cond delay="0"/>
                            </p:stCondLst>
                            <p:childTnLst>
                              <p:par>
                                <p:cTn id="153" presetID="30" presetClass="entr" presetSubtype="0" fill="hold" grpId="0" nodeType="clickEffect">
                                  <p:stCondLst>
                                    <p:cond delay="0"/>
                                  </p:stCondLst>
                                  <p:childTnLst>
                                    <p:set>
                                      <p:cBhvr>
                                        <p:cTn id="154" dur="1" fill="hold">
                                          <p:stCondLst>
                                            <p:cond delay="0"/>
                                          </p:stCondLst>
                                        </p:cTn>
                                        <p:tgtEl>
                                          <p:spTgt spid="24"/>
                                        </p:tgtEl>
                                        <p:attrNameLst>
                                          <p:attrName>style.visibility</p:attrName>
                                        </p:attrNameLst>
                                      </p:cBhvr>
                                      <p:to>
                                        <p:strVal val="visible"/>
                                      </p:to>
                                    </p:set>
                                    <p:animEffect transition="in" filter="fade">
                                      <p:cBhvr>
                                        <p:cTn id="155" dur="400" decel="100000"/>
                                        <p:tgtEl>
                                          <p:spTgt spid="24"/>
                                        </p:tgtEl>
                                      </p:cBhvr>
                                    </p:animEffect>
                                    <p:anim calcmode="lin" valueType="num">
                                      <p:cBhvr>
                                        <p:cTn id="156" dur="400" decel="100000" fill="hold"/>
                                        <p:tgtEl>
                                          <p:spTgt spid="24"/>
                                        </p:tgtEl>
                                        <p:attrNameLst>
                                          <p:attrName>style.rotation</p:attrName>
                                        </p:attrNameLst>
                                      </p:cBhvr>
                                      <p:tavLst>
                                        <p:tav tm="0">
                                          <p:val>
                                            <p:fltVal val="-90"/>
                                          </p:val>
                                        </p:tav>
                                        <p:tav tm="100000">
                                          <p:val>
                                            <p:fltVal val="0"/>
                                          </p:val>
                                        </p:tav>
                                      </p:tavLst>
                                    </p:anim>
                                    <p:anim calcmode="lin" valueType="num">
                                      <p:cBhvr>
                                        <p:cTn id="157" dur="400" decel="100000" fill="hold"/>
                                        <p:tgtEl>
                                          <p:spTgt spid="24"/>
                                        </p:tgtEl>
                                        <p:attrNameLst>
                                          <p:attrName>ppt_x</p:attrName>
                                        </p:attrNameLst>
                                      </p:cBhvr>
                                      <p:tavLst>
                                        <p:tav tm="0">
                                          <p:val>
                                            <p:strVal val="#ppt_x+0.4"/>
                                          </p:val>
                                        </p:tav>
                                        <p:tav tm="100000">
                                          <p:val>
                                            <p:strVal val="#ppt_x-0.05"/>
                                          </p:val>
                                        </p:tav>
                                      </p:tavLst>
                                    </p:anim>
                                    <p:anim calcmode="lin" valueType="num">
                                      <p:cBhvr>
                                        <p:cTn id="158" dur="400" decel="100000" fill="hold"/>
                                        <p:tgtEl>
                                          <p:spTgt spid="24"/>
                                        </p:tgtEl>
                                        <p:attrNameLst>
                                          <p:attrName>ppt_y</p:attrName>
                                        </p:attrNameLst>
                                      </p:cBhvr>
                                      <p:tavLst>
                                        <p:tav tm="0">
                                          <p:val>
                                            <p:strVal val="#ppt_y-0.4"/>
                                          </p:val>
                                        </p:tav>
                                        <p:tav tm="100000">
                                          <p:val>
                                            <p:strVal val="#ppt_y+0.1"/>
                                          </p:val>
                                        </p:tav>
                                      </p:tavLst>
                                    </p:anim>
                                    <p:anim calcmode="lin" valueType="num">
                                      <p:cBhvr>
                                        <p:cTn id="159" dur="100" accel="100000" fill="hold">
                                          <p:stCondLst>
                                            <p:cond delay="400"/>
                                          </p:stCondLst>
                                        </p:cTn>
                                        <p:tgtEl>
                                          <p:spTgt spid="24"/>
                                        </p:tgtEl>
                                        <p:attrNameLst>
                                          <p:attrName>ppt_x</p:attrName>
                                        </p:attrNameLst>
                                      </p:cBhvr>
                                      <p:tavLst>
                                        <p:tav tm="0">
                                          <p:val>
                                            <p:strVal val="#ppt_x-0.05"/>
                                          </p:val>
                                        </p:tav>
                                        <p:tav tm="100000">
                                          <p:val>
                                            <p:strVal val="#ppt_x"/>
                                          </p:val>
                                        </p:tav>
                                      </p:tavLst>
                                    </p:anim>
                                    <p:anim calcmode="lin" valueType="num">
                                      <p:cBhvr>
                                        <p:cTn id="160" dur="100" accel="100000" fill="hold">
                                          <p:stCondLst>
                                            <p:cond delay="4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6"/>
                                        </p:tgtEl>
                                        <p:attrNameLst>
                                          <p:attrName>style.visibility</p:attrName>
                                        </p:attrNameLst>
                                      </p:cBhvr>
                                      <p:to>
                                        <p:strVal val="visible"/>
                                      </p:to>
                                    </p:set>
                                    <p:anim calcmode="lin" valueType="num">
                                      <p:cBhvr>
                                        <p:cTn id="165" dur="2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66" dur="250" fill="hold"/>
                                        <p:tgtEl>
                                          <p:spTgt spid="26"/>
                                        </p:tgtEl>
                                        <p:attrNameLst>
                                          <p:attrName>ppt_y</p:attrName>
                                        </p:attrNameLst>
                                      </p:cBhvr>
                                      <p:tavLst>
                                        <p:tav tm="0">
                                          <p:val>
                                            <p:strVal val="#ppt_y"/>
                                          </p:val>
                                        </p:tav>
                                        <p:tav tm="100000">
                                          <p:val>
                                            <p:strVal val="#ppt_y"/>
                                          </p:val>
                                        </p:tav>
                                      </p:tavLst>
                                    </p:anim>
                                    <p:anim calcmode="lin" valueType="num">
                                      <p:cBhvr>
                                        <p:cTn id="167" dur="2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68" dur="2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250" tmFilter="0,0; .5, 1; 1, 1"/>
                                        <p:tgtEl>
                                          <p:spTgt spid="26"/>
                                        </p:tgtEl>
                                      </p:cBhvr>
                                    </p:animEffect>
                                  </p:childTnLst>
                                </p:cTn>
                              </p:par>
                            </p:childTnLst>
                          </p:cTn>
                        </p:par>
                      </p:childTnLst>
                    </p:cTn>
                  </p:par>
                  <p:par>
                    <p:cTn id="170" fill="hold">
                      <p:stCondLst>
                        <p:cond delay="indefinite"/>
                      </p:stCondLst>
                      <p:childTnLst>
                        <p:par>
                          <p:cTn id="171" fill="hold">
                            <p:stCondLst>
                              <p:cond delay="0"/>
                            </p:stCondLst>
                            <p:childTnLst>
                              <p:par>
                                <p:cTn id="172" presetID="41" presetClass="entr" presetSubtype="0" fill="hold" grpId="0" nodeType="clickEffect">
                                  <p:stCondLst>
                                    <p:cond delay="0"/>
                                  </p:stCondLst>
                                  <p:iterate type="lt">
                                    <p:tmPct val="10000"/>
                                  </p:iterate>
                                  <p:childTnLst>
                                    <p:set>
                                      <p:cBhvr>
                                        <p:cTn id="173" dur="1" fill="hold">
                                          <p:stCondLst>
                                            <p:cond delay="0"/>
                                          </p:stCondLst>
                                        </p:cTn>
                                        <p:tgtEl>
                                          <p:spTgt spid="25"/>
                                        </p:tgtEl>
                                        <p:attrNameLst>
                                          <p:attrName>style.visibility</p:attrName>
                                        </p:attrNameLst>
                                      </p:cBhvr>
                                      <p:to>
                                        <p:strVal val="visible"/>
                                      </p:to>
                                    </p:set>
                                    <p:anim calcmode="lin" valueType="num">
                                      <p:cBhvr>
                                        <p:cTn id="174" dur="2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75" dur="250" fill="hold"/>
                                        <p:tgtEl>
                                          <p:spTgt spid="25"/>
                                        </p:tgtEl>
                                        <p:attrNameLst>
                                          <p:attrName>ppt_y</p:attrName>
                                        </p:attrNameLst>
                                      </p:cBhvr>
                                      <p:tavLst>
                                        <p:tav tm="0">
                                          <p:val>
                                            <p:strVal val="#ppt_y"/>
                                          </p:val>
                                        </p:tav>
                                        <p:tav tm="100000">
                                          <p:val>
                                            <p:strVal val="#ppt_y"/>
                                          </p:val>
                                        </p:tav>
                                      </p:tavLst>
                                    </p:anim>
                                    <p:anim calcmode="lin" valueType="num">
                                      <p:cBhvr>
                                        <p:cTn id="176" dur="2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77" dur="2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78" dur="250" tmFilter="0,0; .5, 1; 1, 1"/>
                                        <p:tgtEl>
                                          <p:spTgt spid="25"/>
                                        </p:tgtEl>
                                      </p:cBhvr>
                                    </p:animEffect>
                                  </p:childTnLst>
                                </p:cTn>
                              </p:par>
                            </p:childTnLst>
                          </p:cTn>
                        </p:par>
                      </p:childTnLst>
                    </p:cTn>
                  </p:par>
                  <p:par>
                    <p:cTn id="179" fill="hold">
                      <p:stCondLst>
                        <p:cond delay="indefinite"/>
                      </p:stCondLst>
                      <p:childTnLst>
                        <p:par>
                          <p:cTn id="180" fill="hold">
                            <p:stCondLst>
                              <p:cond delay="0"/>
                            </p:stCondLst>
                            <p:childTnLst>
                              <p:par>
                                <p:cTn id="181" presetID="41" presetClass="entr" presetSubtype="0" fill="hold" grpId="0" nodeType="clickEffect">
                                  <p:stCondLst>
                                    <p:cond delay="0"/>
                                  </p:stCondLst>
                                  <p:iterate type="lt">
                                    <p:tmPct val="10000"/>
                                  </p:iterate>
                                  <p:childTnLst>
                                    <p:set>
                                      <p:cBhvr>
                                        <p:cTn id="182" dur="1" fill="hold">
                                          <p:stCondLst>
                                            <p:cond delay="0"/>
                                          </p:stCondLst>
                                        </p:cTn>
                                        <p:tgtEl>
                                          <p:spTgt spid="27"/>
                                        </p:tgtEl>
                                        <p:attrNameLst>
                                          <p:attrName>style.visibility</p:attrName>
                                        </p:attrNameLst>
                                      </p:cBhvr>
                                      <p:to>
                                        <p:strVal val="visible"/>
                                      </p:to>
                                    </p:set>
                                    <p:anim calcmode="lin" valueType="num">
                                      <p:cBhvr>
                                        <p:cTn id="183" dur="2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4" dur="250" fill="hold"/>
                                        <p:tgtEl>
                                          <p:spTgt spid="27"/>
                                        </p:tgtEl>
                                        <p:attrNameLst>
                                          <p:attrName>ppt_y</p:attrName>
                                        </p:attrNameLst>
                                      </p:cBhvr>
                                      <p:tavLst>
                                        <p:tav tm="0">
                                          <p:val>
                                            <p:strVal val="#ppt_y"/>
                                          </p:val>
                                        </p:tav>
                                        <p:tav tm="100000">
                                          <p:val>
                                            <p:strVal val="#ppt_y"/>
                                          </p:val>
                                        </p:tav>
                                      </p:tavLst>
                                    </p:anim>
                                    <p:anim calcmode="lin" valueType="num">
                                      <p:cBhvr>
                                        <p:cTn id="185" dur="2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6" dur="2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7" dur="250" tmFilter="0,0; .5, 1; 1, 1"/>
                                        <p:tgtEl>
                                          <p:spTgt spid="27"/>
                                        </p:tgtEl>
                                      </p:cBhvr>
                                    </p:animEffect>
                                  </p:childTnLst>
                                </p:cTn>
                              </p:par>
                            </p:childTnLst>
                          </p:cTn>
                        </p:par>
                      </p:childTnLst>
                    </p:cTn>
                  </p:par>
                  <p:par>
                    <p:cTn id="188" fill="hold">
                      <p:stCondLst>
                        <p:cond delay="indefinite"/>
                      </p:stCondLst>
                      <p:childTnLst>
                        <p:par>
                          <p:cTn id="189" fill="hold">
                            <p:stCondLst>
                              <p:cond delay="0"/>
                            </p:stCondLst>
                            <p:childTnLst>
                              <p:par>
                                <p:cTn id="190" presetID="30" presetClass="entr" presetSubtype="0" fill="hold" grpId="0" nodeType="clickEffect">
                                  <p:stCondLst>
                                    <p:cond delay="0"/>
                                  </p:stCondLst>
                                  <p:childTnLst>
                                    <p:set>
                                      <p:cBhvr>
                                        <p:cTn id="191" dur="1" fill="hold">
                                          <p:stCondLst>
                                            <p:cond delay="0"/>
                                          </p:stCondLst>
                                        </p:cTn>
                                        <p:tgtEl>
                                          <p:spTgt spid="43"/>
                                        </p:tgtEl>
                                        <p:attrNameLst>
                                          <p:attrName>style.visibility</p:attrName>
                                        </p:attrNameLst>
                                      </p:cBhvr>
                                      <p:to>
                                        <p:strVal val="visible"/>
                                      </p:to>
                                    </p:set>
                                    <p:animEffect transition="in" filter="fade">
                                      <p:cBhvr>
                                        <p:cTn id="192" dur="400" decel="100000"/>
                                        <p:tgtEl>
                                          <p:spTgt spid="43"/>
                                        </p:tgtEl>
                                      </p:cBhvr>
                                    </p:animEffect>
                                    <p:anim calcmode="lin" valueType="num">
                                      <p:cBhvr>
                                        <p:cTn id="193" dur="400" decel="100000" fill="hold"/>
                                        <p:tgtEl>
                                          <p:spTgt spid="43"/>
                                        </p:tgtEl>
                                        <p:attrNameLst>
                                          <p:attrName>style.rotation</p:attrName>
                                        </p:attrNameLst>
                                      </p:cBhvr>
                                      <p:tavLst>
                                        <p:tav tm="0">
                                          <p:val>
                                            <p:fltVal val="-90"/>
                                          </p:val>
                                        </p:tav>
                                        <p:tav tm="100000">
                                          <p:val>
                                            <p:fltVal val="0"/>
                                          </p:val>
                                        </p:tav>
                                      </p:tavLst>
                                    </p:anim>
                                    <p:anim calcmode="lin" valueType="num">
                                      <p:cBhvr>
                                        <p:cTn id="194" dur="400" decel="100000" fill="hold"/>
                                        <p:tgtEl>
                                          <p:spTgt spid="43"/>
                                        </p:tgtEl>
                                        <p:attrNameLst>
                                          <p:attrName>ppt_x</p:attrName>
                                        </p:attrNameLst>
                                      </p:cBhvr>
                                      <p:tavLst>
                                        <p:tav tm="0">
                                          <p:val>
                                            <p:strVal val="#ppt_x+0.4"/>
                                          </p:val>
                                        </p:tav>
                                        <p:tav tm="100000">
                                          <p:val>
                                            <p:strVal val="#ppt_x-0.05"/>
                                          </p:val>
                                        </p:tav>
                                      </p:tavLst>
                                    </p:anim>
                                    <p:anim calcmode="lin" valueType="num">
                                      <p:cBhvr>
                                        <p:cTn id="195" dur="400" decel="100000" fill="hold"/>
                                        <p:tgtEl>
                                          <p:spTgt spid="43"/>
                                        </p:tgtEl>
                                        <p:attrNameLst>
                                          <p:attrName>ppt_y</p:attrName>
                                        </p:attrNameLst>
                                      </p:cBhvr>
                                      <p:tavLst>
                                        <p:tav tm="0">
                                          <p:val>
                                            <p:strVal val="#ppt_y-0.4"/>
                                          </p:val>
                                        </p:tav>
                                        <p:tav tm="100000">
                                          <p:val>
                                            <p:strVal val="#ppt_y+0.1"/>
                                          </p:val>
                                        </p:tav>
                                      </p:tavLst>
                                    </p:anim>
                                    <p:anim calcmode="lin" valueType="num">
                                      <p:cBhvr>
                                        <p:cTn id="196" dur="100" accel="100000" fill="hold">
                                          <p:stCondLst>
                                            <p:cond delay="400"/>
                                          </p:stCondLst>
                                        </p:cTn>
                                        <p:tgtEl>
                                          <p:spTgt spid="43"/>
                                        </p:tgtEl>
                                        <p:attrNameLst>
                                          <p:attrName>ppt_x</p:attrName>
                                        </p:attrNameLst>
                                      </p:cBhvr>
                                      <p:tavLst>
                                        <p:tav tm="0">
                                          <p:val>
                                            <p:strVal val="#ppt_x-0.05"/>
                                          </p:val>
                                        </p:tav>
                                        <p:tav tm="100000">
                                          <p:val>
                                            <p:strVal val="#ppt_x"/>
                                          </p:val>
                                        </p:tav>
                                      </p:tavLst>
                                    </p:anim>
                                    <p:anim calcmode="lin" valueType="num">
                                      <p:cBhvr>
                                        <p:cTn id="197" dur="100" accel="100000" fill="hold">
                                          <p:stCondLst>
                                            <p:cond delay="400"/>
                                          </p:stCondLst>
                                        </p:cTn>
                                        <p:tgtEl>
                                          <p:spTgt spid="43"/>
                                        </p:tgtEl>
                                        <p:attrNameLst>
                                          <p:attrName>ppt_y</p:attrName>
                                        </p:attrNameLst>
                                      </p:cBhvr>
                                      <p:tavLst>
                                        <p:tav tm="0">
                                          <p:val>
                                            <p:strVal val="#ppt_y+0.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41" presetClass="entr" presetSubtype="0" fill="hold" grpId="0" nodeType="clickEffect">
                                  <p:stCondLst>
                                    <p:cond delay="0"/>
                                  </p:stCondLst>
                                  <p:iterate type="lt">
                                    <p:tmPct val="10000"/>
                                  </p:iterate>
                                  <p:childTnLst>
                                    <p:set>
                                      <p:cBhvr>
                                        <p:cTn id="201" dur="1" fill="hold">
                                          <p:stCondLst>
                                            <p:cond delay="0"/>
                                          </p:stCondLst>
                                        </p:cTn>
                                        <p:tgtEl>
                                          <p:spTgt spid="44"/>
                                        </p:tgtEl>
                                        <p:attrNameLst>
                                          <p:attrName>style.visibility</p:attrName>
                                        </p:attrNameLst>
                                      </p:cBhvr>
                                      <p:to>
                                        <p:strVal val="visible"/>
                                      </p:to>
                                    </p:set>
                                    <p:anim calcmode="lin" valueType="num">
                                      <p:cBhvr>
                                        <p:cTn id="202"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203" dur="250" fill="hold"/>
                                        <p:tgtEl>
                                          <p:spTgt spid="44"/>
                                        </p:tgtEl>
                                        <p:attrNameLst>
                                          <p:attrName>ppt_y</p:attrName>
                                        </p:attrNameLst>
                                      </p:cBhvr>
                                      <p:tavLst>
                                        <p:tav tm="0">
                                          <p:val>
                                            <p:strVal val="#ppt_y"/>
                                          </p:val>
                                        </p:tav>
                                        <p:tav tm="100000">
                                          <p:val>
                                            <p:strVal val="#ppt_y"/>
                                          </p:val>
                                        </p:tav>
                                      </p:tavLst>
                                    </p:anim>
                                    <p:anim calcmode="lin" valueType="num">
                                      <p:cBhvr>
                                        <p:cTn id="204"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05"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06" dur="250" tmFilter="0,0; .5, 1; 1, 1"/>
                                        <p:tgtEl>
                                          <p:spTgt spid="44"/>
                                        </p:tgtEl>
                                      </p:cBhvr>
                                    </p:animEffect>
                                  </p:childTnLst>
                                </p:cTn>
                              </p:par>
                            </p:childTnLst>
                          </p:cTn>
                        </p:par>
                      </p:childTnLst>
                    </p:cTn>
                  </p:par>
                  <p:par>
                    <p:cTn id="207" fill="hold">
                      <p:stCondLst>
                        <p:cond delay="indefinite"/>
                      </p:stCondLst>
                      <p:childTnLst>
                        <p:par>
                          <p:cTn id="208" fill="hold">
                            <p:stCondLst>
                              <p:cond delay="0"/>
                            </p:stCondLst>
                            <p:childTnLst>
                              <p:par>
                                <p:cTn id="209" presetID="41" presetClass="entr" presetSubtype="0" fill="hold" grpId="0" nodeType="clickEffect">
                                  <p:stCondLst>
                                    <p:cond delay="0"/>
                                  </p:stCondLst>
                                  <p:iterate type="lt">
                                    <p:tmPct val="10000"/>
                                  </p:iterate>
                                  <p:childTnLst>
                                    <p:set>
                                      <p:cBhvr>
                                        <p:cTn id="210" dur="1" fill="hold">
                                          <p:stCondLst>
                                            <p:cond delay="0"/>
                                          </p:stCondLst>
                                        </p:cTn>
                                        <p:tgtEl>
                                          <p:spTgt spid="45"/>
                                        </p:tgtEl>
                                        <p:attrNameLst>
                                          <p:attrName>style.visibility</p:attrName>
                                        </p:attrNameLst>
                                      </p:cBhvr>
                                      <p:to>
                                        <p:strVal val="visible"/>
                                      </p:to>
                                    </p:set>
                                    <p:anim calcmode="lin" valueType="num">
                                      <p:cBhvr>
                                        <p:cTn id="211"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212" dur="250" fill="hold"/>
                                        <p:tgtEl>
                                          <p:spTgt spid="45"/>
                                        </p:tgtEl>
                                        <p:attrNameLst>
                                          <p:attrName>ppt_y</p:attrName>
                                        </p:attrNameLst>
                                      </p:cBhvr>
                                      <p:tavLst>
                                        <p:tav tm="0">
                                          <p:val>
                                            <p:strVal val="#ppt_y"/>
                                          </p:val>
                                        </p:tav>
                                        <p:tav tm="100000">
                                          <p:val>
                                            <p:strVal val="#ppt_y"/>
                                          </p:val>
                                        </p:tav>
                                      </p:tavLst>
                                    </p:anim>
                                    <p:anim calcmode="lin" valueType="num">
                                      <p:cBhvr>
                                        <p:cTn id="213"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214"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215" dur="250" tmFilter="0,0; .5, 1; 1, 1"/>
                                        <p:tgtEl>
                                          <p:spTgt spid="45"/>
                                        </p:tgtEl>
                                      </p:cBhvr>
                                    </p:animEffect>
                                  </p:childTnLst>
                                </p:cTn>
                              </p:par>
                            </p:childTnLst>
                          </p:cTn>
                        </p:par>
                      </p:childTnLst>
                    </p:cTn>
                  </p:par>
                  <p:par>
                    <p:cTn id="216" fill="hold">
                      <p:stCondLst>
                        <p:cond delay="indefinite"/>
                      </p:stCondLst>
                      <p:childTnLst>
                        <p:par>
                          <p:cTn id="217" fill="hold">
                            <p:stCondLst>
                              <p:cond delay="0"/>
                            </p:stCondLst>
                            <p:childTnLst>
                              <p:par>
                                <p:cTn id="218" presetID="41" presetClass="entr" presetSubtype="0" fill="hold" grpId="0" nodeType="clickEffect">
                                  <p:stCondLst>
                                    <p:cond delay="0"/>
                                  </p:stCondLst>
                                  <p:iterate type="lt">
                                    <p:tmPct val="10000"/>
                                  </p:iterate>
                                  <p:childTnLst>
                                    <p:set>
                                      <p:cBhvr>
                                        <p:cTn id="219" dur="1" fill="hold">
                                          <p:stCondLst>
                                            <p:cond delay="0"/>
                                          </p:stCondLst>
                                        </p:cTn>
                                        <p:tgtEl>
                                          <p:spTgt spid="46"/>
                                        </p:tgtEl>
                                        <p:attrNameLst>
                                          <p:attrName>style.visibility</p:attrName>
                                        </p:attrNameLst>
                                      </p:cBhvr>
                                      <p:to>
                                        <p:strVal val="visible"/>
                                      </p:to>
                                    </p:set>
                                    <p:anim calcmode="lin" valueType="num">
                                      <p:cBhvr>
                                        <p:cTn id="220"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21" dur="250" fill="hold"/>
                                        <p:tgtEl>
                                          <p:spTgt spid="46"/>
                                        </p:tgtEl>
                                        <p:attrNameLst>
                                          <p:attrName>ppt_y</p:attrName>
                                        </p:attrNameLst>
                                      </p:cBhvr>
                                      <p:tavLst>
                                        <p:tav tm="0">
                                          <p:val>
                                            <p:strVal val="#ppt_y"/>
                                          </p:val>
                                        </p:tav>
                                        <p:tav tm="100000">
                                          <p:val>
                                            <p:strVal val="#ppt_y"/>
                                          </p:val>
                                        </p:tav>
                                      </p:tavLst>
                                    </p:anim>
                                    <p:anim calcmode="lin" valueType="num">
                                      <p:cBhvr>
                                        <p:cTn id="222"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3"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24" dur="250" tmFilter="0,0; .5, 1; 1, 1"/>
                                        <p:tgtEl>
                                          <p:spTgt spid="46"/>
                                        </p:tgtEl>
                                      </p:cBhvr>
                                    </p:animEffect>
                                  </p:childTnLst>
                                </p:cTn>
                              </p:par>
                            </p:childTnLst>
                          </p:cTn>
                        </p:par>
                      </p:childTnLst>
                    </p:cTn>
                  </p:par>
                  <p:par>
                    <p:cTn id="225" fill="hold">
                      <p:stCondLst>
                        <p:cond delay="indefinite"/>
                      </p:stCondLst>
                      <p:childTnLst>
                        <p:par>
                          <p:cTn id="226" fill="hold">
                            <p:stCondLst>
                              <p:cond delay="0"/>
                            </p:stCondLst>
                            <p:childTnLst>
                              <p:par>
                                <p:cTn id="227" presetID="52" presetClass="entr" presetSubtype="0" fill="hold" grpId="0" nodeType="clickEffect">
                                  <p:stCondLst>
                                    <p:cond delay="0"/>
                                  </p:stCondLst>
                                  <p:childTnLst>
                                    <p:set>
                                      <p:cBhvr>
                                        <p:cTn id="228" dur="1" fill="hold">
                                          <p:stCondLst>
                                            <p:cond delay="0"/>
                                          </p:stCondLst>
                                        </p:cTn>
                                        <p:tgtEl>
                                          <p:spTgt spid="29"/>
                                        </p:tgtEl>
                                        <p:attrNameLst>
                                          <p:attrName>style.visibility</p:attrName>
                                        </p:attrNameLst>
                                      </p:cBhvr>
                                      <p:to>
                                        <p:strVal val="visible"/>
                                      </p:to>
                                    </p:set>
                                    <p:animScale>
                                      <p:cBhvr>
                                        <p:cTn id="229"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0" dur="1000" decel="50000" fill="hold">
                                          <p:stCondLst>
                                            <p:cond delay="0"/>
                                          </p:stCondLst>
                                        </p:cTn>
                                        <p:tgtEl>
                                          <p:spTgt spid="29"/>
                                        </p:tgtEl>
                                        <p:attrNameLst>
                                          <p:attrName>ppt_x</p:attrName>
                                          <p:attrName>ppt_y</p:attrName>
                                        </p:attrNameLst>
                                      </p:cBhvr>
                                    </p:animMotion>
                                    <p:animEffect transition="in" filter="fade">
                                      <p:cBhvr>
                                        <p:cTn id="231" dur="1000"/>
                                        <p:tgtEl>
                                          <p:spTgt spid="29"/>
                                        </p:tgtEl>
                                      </p:cBhvr>
                                    </p:animEffect>
                                  </p:childTnLst>
                                </p:cTn>
                              </p:par>
                            </p:childTnLst>
                          </p:cTn>
                        </p:par>
                      </p:childTnLst>
                    </p:cTn>
                  </p:par>
                  <p:par>
                    <p:cTn id="232" fill="hold">
                      <p:stCondLst>
                        <p:cond delay="indefinite"/>
                      </p:stCondLst>
                      <p:childTnLst>
                        <p:par>
                          <p:cTn id="233" fill="hold">
                            <p:stCondLst>
                              <p:cond delay="0"/>
                            </p:stCondLst>
                            <p:childTnLst>
                              <p:par>
                                <p:cTn id="234" presetID="52" presetClass="entr" presetSubtype="0" fill="hold" grpId="0" nodeType="clickEffect">
                                  <p:stCondLst>
                                    <p:cond delay="0"/>
                                  </p:stCondLst>
                                  <p:childTnLst>
                                    <p:set>
                                      <p:cBhvr>
                                        <p:cTn id="235" dur="1" fill="hold">
                                          <p:stCondLst>
                                            <p:cond delay="0"/>
                                          </p:stCondLst>
                                        </p:cTn>
                                        <p:tgtEl>
                                          <p:spTgt spid="30"/>
                                        </p:tgtEl>
                                        <p:attrNameLst>
                                          <p:attrName>style.visibility</p:attrName>
                                        </p:attrNameLst>
                                      </p:cBhvr>
                                      <p:to>
                                        <p:strVal val="visible"/>
                                      </p:to>
                                    </p:set>
                                    <p:animScale>
                                      <p:cBhvr>
                                        <p:cTn id="236"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7" dur="1000" decel="50000" fill="hold">
                                          <p:stCondLst>
                                            <p:cond delay="0"/>
                                          </p:stCondLst>
                                        </p:cTn>
                                        <p:tgtEl>
                                          <p:spTgt spid="30"/>
                                        </p:tgtEl>
                                        <p:attrNameLst>
                                          <p:attrName>ppt_x</p:attrName>
                                          <p:attrName>ppt_y</p:attrName>
                                        </p:attrNameLst>
                                      </p:cBhvr>
                                    </p:animMotion>
                                    <p:animEffect transition="in" filter="fade">
                                      <p:cBhvr>
                                        <p:cTn id="238" dur="1000"/>
                                        <p:tgtEl>
                                          <p:spTgt spid="30"/>
                                        </p:tgtEl>
                                      </p:cBhvr>
                                    </p:animEffect>
                                  </p:childTnLst>
                                </p:cTn>
                              </p:par>
                            </p:childTnLst>
                          </p:cTn>
                        </p:par>
                      </p:childTnLst>
                    </p:cTn>
                  </p:par>
                  <p:par>
                    <p:cTn id="239" fill="hold">
                      <p:stCondLst>
                        <p:cond delay="indefinite"/>
                      </p:stCondLst>
                      <p:childTnLst>
                        <p:par>
                          <p:cTn id="240" fill="hold">
                            <p:stCondLst>
                              <p:cond delay="0"/>
                            </p:stCondLst>
                            <p:childTnLst>
                              <p:par>
                                <p:cTn id="241" presetID="52" presetClass="entr" presetSubtype="0" fill="hold" grpId="0" nodeType="clickEffect">
                                  <p:stCondLst>
                                    <p:cond delay="0"/>
                                  </p:stCondLst>
                                  <p:childTnLst>
                                    <p:set>
                                      <p:cBhvr>
                                        <p:cTn id="242" dur="1" fill="hold">
                                          <p:stCondLst>
                                            <p:cond delay="0"/>
                                          </p:stCondLst>
                                        </p:cTn>
                                        <p:tgtEl>
                                          <p:spTgt spid="28"/>
                                        </p:tgtEl>
                                        <p:attrNameLst>
                                          <p:attrName>style.visibility</p:attrName>
                                        </p:attrNameLst>
                                      </p:cBhvr>
                                      <p:to>
                                        <p:strVal val="visible"/>
                                      </p:to>
                                    </p:set>
                                    <p:animScale>
                                      <p:cBhvr>
                                        <p:cTn id="243"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4" dur="1000" decel="50000" fill="hold">
                                          <p:stCondLst>
                                            <p:cond delay="0"/>
                                          </p:stCondLst>
                                        </p:cTn>
                                        <p:tgtEl>
                                          <p:spTgt spid="28"/>
                                        </p:tgtEl>
                                        <p:attrNameLst>
                                          <p:attrName>ppt_x</p:attrName>
                                          <p:attrName>ppt_y</p:attrName>
                                        </p:attrNameLst>
                                      </p:cBhvr>
                                    </p:animMotion>
                                    <p:animEffect transition="in" filter="fade">
                                      <p:cBhvr>
                                        <p:cTn id="245" dur="1000"/>
                                        <p:tgtEl>
                                          <p:spTgt spid="28"/>
                                        </p:tgtEl>
                                      </p:cBhvr>
                                    </p:animEffect>
                                  </p:childTnLst>
                                </p:cTn>
                              </p:par>
                            </p:childTnLst>
                          </p:cTn>
                        </p:par>
                      </p:childTnLst>
                    </p:cTn>
                  </p:par>
                  <p:par>
                    <p:cTn id="246" fill="hold">
                      <p:stCondLst>
                        <p:cond delay="indefinite"/>
                      </p:stCondLst>
                      <p:childTnLst>
                        <p:par>
                          <p:cTn id="247" fill="hold">
                            <p:stCondLst>
                              <p:cond delay="0"/>
                            </p:stCondLst>
                            <p:childTnLst>
                              <p:par>
                                <p:cTn id="248" presetID="52" presetClass="entr" presetSubtype="0" fill="hold" grpId="0" nodeType="clickEffect">
                                  <p:stCondLst>
                                    <p:cond delay="0"/>
                                  </p:stCondLst>
                                  <p:childTnLst>
                                    <p:set>
                                      <p:cBhvr>
                                        <p:cTn id="249" dur="1" fill="hold">
                                          <p:stCondLst>
                                            <p:cond delay="0"/>
                                          </p:stCondLst>
                                        </p:cTn>
                                        <p:tgtEl>
                                          <p:spTgt spid="33"/>
                                        </p:tgtEl>
                                        <p:attrNameLst>
                                          <p:attrName>style.visibility</p:attrName>
                                        </p:attrNameLst>
                                      </p:cBhvr>
                                      <p:to>
                                        <p:strVal val="visible"/>
                                      </p:to>
                                    </p:set>
                                    <p:animScale>
                                      <p:cBhvr>
                                        <p:cTn id="250"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1" dur="1000" decel="50000" fill="hold">
                                          <p:stCondLst>
                                            <p:cond delay="0"/>
                                          </p:stCondLst>
                                        </p:cTn>
                                        <p:tgtEl>
                                          <p:spTgt spid="33"/>
                                        </p:tgtEl>
                                        <p:attrNameLst>
                                          <p:attrName>ppt_x</p:attrName>
                                          <p:attrName>ppt_y</p:attrName>
                                        </p:attrNameLst>
                                      </p:cBhvr>
                                    </p:animMotion>
                                    <p:animEffect transition="in" filter="fade">
                                      <p:cBhvr>
                                        <p:cTn id="252" dur="1000"/>
                                        <p:tgtEl>
                                          <p:spTgt spid="33"/>
                                        </p:tgtEl>
                                      </p:cBhvr>
                                    </p:animEffect>
                                  </p:childTnLst>
                                </p:cTn>
                              </p:par>
                            </p:childTnLst>
                          </p:cTn>
                        </p:par>
                      </p:childTnLst>
                    </p:cTn>
                  </p:par>
                  <p:par>
                    <p:cTn id="253" fill="hold">
                      <p:stCondLst>
                        <p:cond delay="indefinite"/>
                      </p:stCondLst>
                      <p:childTnLst>
                        <p:par>
                          <p:cTn id="254" fill="hold">
                            <p:stCondLst>
                              <p:cond delay="0"/>
                            </p:stCondLst>
                            <p:childTnLst>
                              <p:par>
                                <p:cTn id="255" presetID="52" presetClass="entr" presetSubtype="0" fill="hold" grpId="0" nodeType="clickEffect">
                                  <p:stCondLst>
                                    <p:cond delay="0"/>
                                  </p:stCondLst>
                                  <p:childTnLst>
                                    <p:set>
                                      <p:cBhvr>
                                        <p:cTn id="256" dur="1" fill="hold">
                                          <p:stCondLst>
                                            <p:cond delay="0"/>
                                          </p:stCondLst>
                                        </p:cTn>
                                        <p:tgtEl>
                                          <p:spTgt spid="32"/>
                                        </p:tgtEl>
                                        <p:attrNameLst>
                                          <p:attrName>style.visibility</p:attrName>
                                        </p:attrNameLst>
                                      </p:cBhvr>
                                      <p:to>
                                        <p:strVal val="visible"/>
                                      </p:to>
                                    </p:set>
                                    <p:animScale>
                                      <p:cBhvr>
                                        <p:cTn id="25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8" dur="1000" decel="50000" fill="hold">
                                          <p:stCondLst>
                                            <p:cond delay="0"/>
                                          </p:stCondLst>
                                        </p:cTn>
                                        <p:tgtEl>
                                          <p:spTgt spid="32"/>
                                        </p:tgtEl>
                                        <p:attrNameLst>
                                          <p:attrName>ppt_x</p:attrName>
                                          <p:attrName>ppt_y</p:attrName>
                                        </p:attrNameLst>
                                      </p:cBhvr>
                                    </p:animMotion>
                                    <p:animEffect transition="in" filter="fade">
                                      <p:cBhvr>
                                        <p:cTn id="259" dur="1000"/>
                                        <p:tgtEl>
                                          <p:spTgt spid="32"/>
                                        </p:tgtEl>
                                      </p:cBhvr>
                                    </p:animEffect>
                                  </p:childTnLst>
                                </p:cTn>
                              </p:par>
                            </p:childTnLst>
                          </p:cTn>
                        </p:par>
                      </p:childTnLst>
                    </p:cTn>
                  </p:par>
                  <p:par>
                    <p:cTn id="260" fill="hold">
                      <p:stCondLst>
                        <p:cond delay="indefinite"/>
                      </p:stCondLst>
                      <p:childTnLst>
                        <p:par>
                          <p:cTn id="261" fill="hold">
                            <p:stCondLst>
                              <p:cond delay="0"/>
                            </p:stCondLst>
                            <p:childTnLst>
                              <p:par>
                                <p:cTn id="262" presetID="52" presetClass="entr" presetSubtype="0" fill="hold" grpId="0" nodeType="clickEffect">
                                  <p:stCondLst>
                                    <p:cond delay="0"/>
                                  </p:stCondLst>
                                  <p:childTnLst>
                                    <p:set>
                                      <p:cBhvr>
                                        <p:cTn id="263" dur="1" fill="hold">
                                          <p:stCondLst>
                                            <p:cond delay="0"/>
                                          </p:stCondLst>
                                        </p:cTn>
                                        <p:tgtEl>
                                          <p:spTgt spid="31"/>
                                        </p:tgtEl>
                                        <p:attrNameLst>
                                          <p:attrName>style.visibility</p:attrName>
                                        </p:attrNameLst>
                                      </p:cBhvr>
                                      <p:to>
                                        <p:strVal val="visible"/>
                                      </p:to>
                                    </p:set>
                                    <p:animScale>
                                      <p:cBhvr>
                                        <p:cTn id="264"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5" dur="1000" decel="50000" fill="hold">
                                          <p:stCondLst>
                                            <p:cond delay="0"/>
                                          </p:stCondLst>
                                        </p:cTn>
                                        <p:tgtEl>
                                          <p:spTgt spid="31"/>
                                        </p:tgtEl>
                                        <p:attrNameLst>
                                          <p:attrName>ppt_x</p:attrName>
                                          <p:attrName>ppt_y</p:attrName>
                                        </p:attrNameLst>
                                      </p:cBhvr>
                                    </p:animMotion>
                                    <p:animEffect transition="in" filter="fade">
                                      <p:cBhvr>
                                        <p:cTn id="266" dur="1000"/>
                                        <p:tgtEl>
                                          <p:spTgt spid="31"/>
                                        </p:tgtEl>
                                      </p:cBhvr>
                                    </p:animEffect>
                                  </p:childTnLst>
                                </p:cTn>
                              </p:par>
                            </p:childTnLst>
                          </p:cTn>
                        </p:par>
                      </p:childTnLst>
                    </p:cTn>
                  </p:par>
                  <p:par>
                    <p:cTn id="267" fill="hold">
                      <p:stCondLst>
                        <p:cond delay="indefinite"/>
                      </p:stCondLst>
                      <p:childTnLst>
                        <p:par>
                          <p:cTn id="268" fill="hold">
                            <p:stCondLst>
                              <p:cond delay="0"/>
                            </p:stCondLst>
                            <p:childTnLst>
                              <p:par>
                                <p:cTn id="269" presetID="52" presetClass="entr" presetSubtype="0" fill="hold" grpId="0" nodeType="clickEffect">
                                  <p:stCondLst>
                                    <p:cond delay="0"/>
                                  </p:stCondLst>
                                  <p:childTnLst>
                                    <p:set>
                                      <p:cBhvr>
                                        <p:cTn id="270" dur="1" fill="hold">
                                          <p:stCondLst>
                                            <p:cond delay="0"/>
                                          </p:stCondLst>
                                        </p:cTn>
                                        <p:tgtEl>
                                          <p:spTgt spid="34"/>
                                        </p:tgtEl>
                                        <p:attrNameLst>
                                          <p:attrName>style.visibility</p:attrName>
                                        </p:attrNameLst>
                                      </p:cBhvr>
                                      <p:to>
                                        <p:strVal val="visible"/>
                                      </p:to>
                                    </p:set>
                                    <p:animScale>
                                      <p:cBhvr>
                                        <p:cTn id="271"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2" dur="1000" decel="50000" fill="hold">
                                          <p:stCondLst>
                                            <p:cond delay="0"/>
                                          </p:stCondLst>
                                        </p:cTn>
                                        <p:tgtEl>
                                          <p:spTgt spid="34"/>
                                        </p:tgtEl>
                                        <p:attrNameLst>
                                          <p:attrName>ppt_x</p:attrName>
                                          <p:attrName>ppt_y</p:attrName>
                                        </p:attrNameLst>
                                      </p:cBhvr>
                                    </p:animMotion>
                                    <p:animEffect transition="in" filter="fade">
                                      <p:cBhvr>
                                        <p:cTn id="273" dur="1000"/>
                                        <p:tgtEl>
                                          <p:spTgt spid="34"/>
                                        </p:tgtEl>
                                      </p:cBhvr>
                                    </p:animEffect>
                                  </p:childTnLst>
                                </p:cTn>
                              </p:par>
                            </p:childTnLst>
                          </p:cTn>
                        </p:par>
                      </p:childTnLst>
                    </p:cTn>
                  </p:par>
                  <p:par>
                    <p:cTn id="274" fill="hold">
                      <p:stCondLst>
                        <p:cond delay="indefinite"/>
                      </p:stCondLst>
                      <p:childTnLst>
                        <p:par>
                          <p:cTn id="275" fill="hold">
                            <p:stCondLst>
                              <p:cond delay="0"/>
                            </p:stCondLst>
                            <p:childTnLst>
                              <p:par>
                                <p:cTn id="276" presetID="52" presetClass="entr" presetSubtype="0" fill="hold" grpId="0" nodeType="clickEffect">
                                  <p:stCondLst>
                                    <p:cond delay="0"/>
                                  </p:stCondLst>
                                  <p:childTnLst>
                                    <p:set>
                                      <p:cBhvr>
                                        <p:cTn id="277" dur="1" fill="hold">
                                          <p:stCondLst>
                                            <p:cond delay="0"/>
                                          </p:stCondLst>
                                        </p:cTn>
                                        <p:tgtEl>
                                          <p:spTgt spid="35"/>
                                        </p:tgtEl>
                                        <p:attrNameLst>
                                          <p:attrName>style.visibility</p:attrName>
                                        </p:attrNameLst>
                                      </p:cBhvr>
                                      <p:to>
                                        <p:strVal val="visible"/>
                                      </p:to>
                                    </p:set>
                                    <p:animScale>
                                      <p:cBhvr>
                                        <p:cTn id="278"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9" dur="1000" decel="50000" fill="hold">
                                          <p:stCondLst>
                                            <p:cond delay="0"/>
                                          </p:stCondLst>
                                        </p:cTn>
                                        <p:tgtEl>
                                          <p:spTgt spid="35"/>
                                        </p:tgtEl>
                                        <p:attrNameLst>
                                          <p:attrName>ppt_x</p:attrName>
                                          <p:attrName>ppt_y</p:attrName>
                                        </p:attrNameLst>
                                      </p:cBhvr>
                                    </p:animMotion>
                                    <p:animEffect transition="in" filter="fade">
                                      <p:cBhvr>
                                        <p:cTn id="280" dur="1000"/>
                                        <p:tgtEl>
                                          <p:spTgt spid="35"/>
                                        </p:tgtEl>
                                      </p:cBhvr>
                                    </p:animEffect>
                                  </p:childTnLst>
                                </p:cTn>
                              </p:par>
                            </p:childTnLst>
                          </p:cTn>
                        </p:par>
                      </p:childTnLst>
                    </p:cTn>
                  </p:par>
                  <p:par>
                    <p:cTn id="281" fill="hold">
                      <p:stCondLst>
                        <p:cond delay="indefinite"/>
                      </p:stCondLst>
                      <p:childTnLst>
                        <p:par>
                          <p:cTn id="282" fill="hold">
                            <p:stCondLst>
                              <p:cond delay="0"/>
                            </p:stCondLst>
                            <p:childTnLst>
                              <p:par>
                                <p:cTn id="283" presetID="52" presetClass="entr" presetSubtype="0" fill="hold" grpId="0" nodeType="clickEffect">
                                  <p:stCondLst>
                                    <p:cond delay="0"/>
                                  </p:stCondLst>
                                  <p:childTnLst>
                                    <p:set>
                                      <p:cBhvr>
                                        <p:cTn id="284" dur="1" fill="hold">
                                          <p:stCondLst>
                                            <p:cond delay="0"/>
                                          </p:stCondLst>
                                        </p:cTn>
                                        <p:tgtEl>
                                          <p:spTgt spid="42"/>
                                        </p:tgtEl>
                                        <p:attrNameLst>
                                          <p:attrName>style.visibility</p:attrName>
                                        </p:attrNameLst>
                                      </p:cBhvr>
                                      <p:to>
                                        <p:strVal val="visible"/>
                                      </p:to>
                                    </p:set>
                                    <p:animScale>
                                      <p:cBhvr>
                                        <p:cTn id="285"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6" dur="1000" decel="50000" fill="hold">
                                          <p:stCondLst>
                                            <p:cond delay="0"/>
                                          </p:stCondLst>
                                        </p:cTn>
                                        <p:tgtEl>
                                          <p:spTgt spid="42"/>
                                        </p:tgtEl>
                                        <p:attrNameLst>
                                          <p:attrName>ppt_x</p:attrName>
                                          <p:attrName>ppt_y</p:attrName>
                                        </p:attrNameLst>
                                      </p:cBhvr>
                                    </p:animMotion>
                                    <p:animEffect transition="in" filter="fade">
                                      <p:cBhvr>
                                        <p:cTn id="287" dur="1000"/>
                                        <p:tgtEl>
                                          <p:spTgt spid="42"/>
                                        </p:tgtEl>
                                      </p:cBhvr>
                                    </p:animEffect>
                                  </p:childTnLst>
                                </p:cTn>
                              </p:par>
                            </p:childTnLst>
                          </p:cTn>
                        </p:par>
                      </p:childTnLst>
                    </p:cTn>
                  </p:par>
                  <p:par>
                    <p:cTn id="288" fill="hold">
                      <p:stCondLst>
                        <p:cond delay="indefinite"/>
                      </p:stCondLst>
                      <p:childTnLst>
                        <p:par>
                          <p:cTn id="289" fill="hold">
                            <p:stCondLst>
                              <p:cond delay="0"/>
                            </p:stCondLst>
                            <p:childTnLst>
                              <p:par>
                                <p:cTn id="290" presetID="52" presetClass="entr" presetSubtype="0" fill="hold" grpId="0" nodeType="clickEffect">
                                  <p:stCondLst>
                                    <p:cond delay="0"/>
                                  </p:stCondLst>
                                  <p:childTnLst>
                                    <p:set>
                                      <p:cBhvr>
                                        <p:cTn id="291" dur="1" fill="hold">
                                          <p:stCondLst>
                                            <p:cond delay="0"/>
                                          </p:stCondLst>
                                        </p:cTn>
                                        <p:tgtEl>
                                          <p:spTgt spid="38"/>
                                        </p:tgtEl>
                                        <p:attrNameLst>
                                          <p:attrName>style.visibility</p:attrName>
                                        </p:attrNameLst>
                                      </p:cBhvr>
                                      <p:to>
                                        <p:strVal val="visible"/>
                                      </p:to>
                                    </p:set>
                                    <p:animScale>
                                      <p:cBhvr>
                                        <p:cTn id="292"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3" dur="1000" decel="50000" fill="hold">
                                          <p:stCondLst>
                                            <p:cond delay="0"/>
                                          </p:stCondLst>
                                        </p:cTn>
                                        <p:tgtEl>
                                          <p:spTgt spid="38"/>
                                        </p:tgtEl>
                                        <p:attrNameLst>
                                          <p:attrName>ppt_x</p:attrName>
                                          <p:attrName>ppt_y</p:attrName>
                                        </p:attrNameLst>
                                      </p:cBhvr>
                                    </p:animMotion>
                                    <p:animEffect transition="in" filter="fade">
                                      <p:cBhvr>
                                        <p:cTn id="294" dur="1000"/>
                                        <p:tgtEl>
                                          <p:spTgt spid="38"/>
                                        </p:tgtEl>
                                      </p:cBhvr>
                                    </p:animEffect>
                                  </p:childTnLst>
                                </p:cTn>
                              </p:par>
                            </p:childTnLst>
                          </p:cTn>
                        </p:par>
                      </p:childTnLst>
                    </p:cTn>
                  </p:par>
                  <p:par>
                    <p:cTn id="295" fill="hold">
                      <p:stCondLst>
                        <p:cond delay="indefinite"/>
                      </p:stCondLst>
                      <p:childTnLst>
                        <p:par>
                          <p:cTn id="296" fill="hold">
                            <p:stCondLst>
                              <p:cond delay="0"/>
                            </p:stCondLst>
                            <p:childTnLst>
                              <p:par>
                                <p:cTn id="297" presetID="52" presetClass="entr" presetSubtype="0" fill="hold" grpId="0" nodeType="clickEffect">
                                  <p:stCondLst>
                                    <p:cond delay="0"/>
                                  </p:stCondLst>
                                  <p:childTnLst>
                                    <p:set>
                                      <p:cBhvr>
                                        <p:cTn id="298" dur="1" fill="hold">
                                          <p:stCondLst>
                                            <p:cond delay="0"/>
                                          </p:stCondLst>
                                        </p:cTn>
                                        <p:tgtEl>
                                          <p:spTgt spid="37"/>
                                        </p:tgtEl>
                                        <p:attrNameLst>
                                          <p:attrName>style.visibility</p:attrName>
                                        </p:attrNameLst>
                                      </p:cBhvr>
                                      <p:to>
                                        <p:strVal val="visible"/>
                                      </p:to>
                                    </p:set>
                                    <p:animScale>
                                      <p:cBhvr>
                                        <p:cTn id="299"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0" dur="1000" decel="50000" fill="hold">
                                          <p:stCondLst>
                                            <p:cond delay="0"/>
                                          </p:stCondLst>
                                        </p:cTn>
                                        <p:tgtEl>
                                          <p:spTgt spid="37"/>
                                        </p:tgtEl>
                                        <p:attrNameLst>
                                          <p:attrName>ppt_x</p:attrName>
                                          <p:attrName>ppt_y</p:attrName>
                                        </p:attrNameLst>
                                      </p:cBhvr>
                                    </p:animMotion>
                                    <p:animEffect transition="in" filter="fade">
                                      <p:cBhvr>
                                        <p:cTn id="301" dur="1000"/>
                                        <p:tgtEl>
                                          <p:spTgt spid="37"/>
                                        </p:tgtEl>
                                      </p:cBhvr>
                                    </p:animEffect>
                                  </p:childTnLst>
                                </p:cTn>
                              </p:par>
                            </p:childTnLst>
                          </p:cTn>
                        </p:par>
                      </p:childTnLst>
                    </p:cTn>
                  </p:par>
                  <p:par>
                    <p:cTn id="302" fill="hold">
                      <p:stCondLst>
                        <p:cond delay="indefinite"/>
                      </p:stCondLst>
                      <p:childTnLst>
                        <p:par>
                          <p:cTn id="303" fill="hold">
                            <p:stCondLst>
                              <p:cond delay="0"/>
                            </p:stCondLst>
                            <p:childTnLst>
                              <p:par>
                                <p:cTn id="304" presetID="52" presetClass="entr" presetSubtype="0" fill="hold" grpId="0" nodeType="clickEffect">
                                  <p:stCondLst>
                                    <p:cond delay="0"/>
                                  </p:stCondLst>
                                  <p:childTnLst>
                                    <p:set>
                                      <p:cBhvr>
                                        <p:cTn id="305" dur="1" fill="hold">
                                          <p:stCondLst>
                                            <p:cond delay="0"/>
                                          </p:stCondLst>
                                        </p:cTn>
                                        <p:tgtEl>
                                          <p:spTgt spid="36"/>
                                        </p:tgtEl>
                                        <p:attrNameLst>
                                          <p:attrName>style.visibility</p:attrName>
                                        </p:attrNameLst>
                                      </p:cBhvr>
                                      <p:to>
                                        <p:strVal val="visible"/>
                                      </p:to>
                                    </p:set>
                                    <p:animScale>
                                      <p:cBhvr>
                                        <p:cTn id="306"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7" dur="1000" decel="50000" fill="hold">
                                          <p:stCondLst>
                                            <p:cond delay="0"/>
                                          </p:stCondLst>
                                        </p:cTn>
                                        <p:tgtEl>
                                          <p:spTgt spid="36"/>
                                        </p:tgtEl>
                                        <p:attrNameLst>
                                          <p:attrName>ppt_x</p:attrName>
                                          <p:attrName>ppt_y</p:attrName>
                                        </p:attrNameLst>
                                      </p:cBhvr>
                                    </p:animMotion>
                                    <p:animEffect transition="in" filter="fade">
                                      <p:cBhvr>
                                        <p:cTn id="308" dur="1000"/>
                                        <p:tgtEl>
                                          <p:spTgt spid="36"/>
                                        </p:tgtEl>
                                      </p:cBhvr>
                                    </p:animEffect>
                                  </p:childTnLst>
                                </p:cTn>
                              </p:par>
                            </p:childTnLst>
                          </p:cTn>
                        </p:par>
                      </p:childTnLst>
                    </p:cTn>
                  </p:par>
                  <p:par>
                    <p:cTn id="309" fill="hold">
                      <p:stCondLst>
                        <p:cond delay="indefinite"/>
                      </p:stCondLst>
                      <p:childTnLst>
                        <p:par>
                          <p:cTn id="310" fill="hold">
                            <p:stCondLst>
                              <p:cond delay="0"/>
                            </p:stCondLst>
                            <p:childTnLst>
                              <p:par>
                                <p:cTn id="311" presetID="52" presetClass="entr" presetSubtype="0" fill="hold" grpId="0" nodeType="clickEffect">
                                  <p:stCondLst>
                                    <p:cond delay="0"/>
                                  </p:stCondLst>
                                  <p:childTnLst>
                                    <p:set>
                                      <p:cBhvr>
                                        <p:cTn id="312" dur="1" fill="hold">
                                          <p:stCondLst>
                                            <p:cond delay="0"/>
                                          </p:stCondLst>
                                        </p:cTn>
                                        <p:tgtEl>
                                          <p:spTgt spid="39"/>
                                        </p:tgtEl>
                                        <p:attrNameLst>
                                          <p:attrName>style.visibility</p:attrName>
                                        </p:attrNameLst>
                                      </p:cBhvr>
                                      <p:to>
                                        <p:strVal val="visible"/>
                                      </p:to>
                                    </p:set>
                                    <p:animScale>
                                      <p:cBhvr>
                                        <p:cTn id="313"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4" dur="1000" decel="50000" fill="hold">
                                          <p:stCondLst>
                                            <p:cond delay="0"/>
                                          </p:stCondLst>
                                        </p:cTn>
                                        <p:tgtEl>
                                          <p:spTgt spid="39"/>
                                        </p:tgtEl>
                                        <p:attrNameLst>
                                          <p:attrName>ppt_x</p:attrName>
                                          <p:attrName>ppt_y</p:attrName>
                                        </p:attrNameLst>
                                      </p:cBhvr>
                                    </p:animMotion>
                                    <p:animEffect transition="in" filter="fade">
                                      <p:cBhvr>
                                        <p:cTn id="315" dur="1000"/>
                                        <p:tgtEl>
                                          <p:spTgt spid="39"/>
                                        </p:tgtEl>
                                      </p:cBhvr>
                                    </p:animEffect>
                                  </p:childTnLst>
                                </p:cTn>
                              </p:par>
                            </p:childTnLst>
                          </p:cTn>
                        </p:par>
                      </p:childTnLst>
                    </p:cTn>
                  </p:par>
                  <p:par>
                    <p:cTn id="316" fill="hold">
                      <p:stCondLst>
                        <p:cond delay="indefinite"/>
                      </p:stCondLst>
                      <p:childTnLst>
                        <p:par>
                          <p:cTn id="317" fill="hold">
                            <p:stCondLst>
                              <p:cond delay="0"/>
                            </p:stCondLst>
                            <p:childTnLst>
                              <p:par>
                                <p:cTn id="318" presetID="52" presetClass="entr" presetSubtype="0" fill="hold" grpId="0" nodeType="clickEffect">
                                  <p:stCondLst>
                                    <p:cond delay="0"/>
                                  </p:stCondLst>
                                  <p:childTnLst>
                                    <p:set>
                                      <p:cBhvr>
                                        <p:cTn id="319" dur="1" fill="hold">
                                          <p:stCondLst>
                                            <p:cond delay="0"/>
                                          </p:stCondLst>
                                        </p:cTn>
                                        <p:tgtEl>
                                          <p:spTgt spid="40"/>
                                        </p:tgtEl>
                                        <p:attrNameLst>
                                          <p:attrName>style.visibility</p:attrName>
                                        </p:attrNameLst>
                                      </p:cBhvr>
                                      <p:to>
                                        <p:strVal val="visible"/>
                                      </p:to>
                                    </p:set>
                                    <p:animScale>
                                      <p:cBhvr>
                                        <p:cTn id="320"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1" dur="1000" decel="50000" fill="hold">
                                          <p:stCondLst>
                                            <p:cond delay="0"/>
                                          </p:stCondLst>
                                        </p:cTn>
                                        <p:tgtEl>
                                          <p:spTgt spid="40"/>
                                        </p:tgtEl>
                                        <p:attrNameLst>
                                          <p:attrName>ppt_x</p:attrName>
                                          <p:attrName>ppt_y</p:attrName>
                                        </p:attrNameLst>
                                      </p:cBhvr>
                                    </p:animMotion>
                                    <p:animEffect transition="in" filter="fade">
                                      <p:cBhvr>
                                        <p:cTn id="322" dur="1000"/>
                                        <p:tgtEl>
                                          <p:spTgt spid="40"/>
                                        </p:tgtEl>
                                      </p:cBhvr>
                                    </p:animEffect>
                                  </p:childTnLst>
                                </p:cTn>
                              </p:par>
                            </p:childTnLst>
                          </p:cTn>
                        </p:par>
                      </p:childTnLst>
                    </p:cTn>
                  </p:par>
                  <p:par>
                    <p:cTn id="323" fill="hold">
                      <p:stCondLst>
                        <p:cond delay="indefinite"/>
                      </p:stCondLst>
                      <p:childTnLst>
                        <p:par>
                          <p:cTn id="324" fill="hold">
                            <p:stCondLst>
                              <p:cond delay="0"/>
                            </p:stCondLst>
                            <p:childTnLst>
                              <p:par>
                                <p:cTn id="325" presetID="52" presetClass="entr" presetSubtype="0" fill="hold" grpId="0" nodeType="clickEffect">
                                  <p:stCondLst>
                                    <p:cond delay="0"/>
                                  </p:stCondLst>
                                  <p:childTnLst>
                                    <p:set>
                                      <p:cBhvr>
                                        <p:cTn id="326" dur="1" fill="hold">
                                          <p:stCondLst>
                                            <p:cond delay="0"/>
                                          </p:stCondLst>
                                        </p:cTn>
                                        <p:tgtEl>
                                          <p:spTgt spid="41"/>
                                        </p:tgtEl>
                                        <p:attrNameLst>
                                          <p:attrName>style.visibility</p:attrName>
                                        </p:attrNameLst>
                                      </p:cBhvr>
                                      <p:to>
                                        <p:strVal val="visible"/>
                                      </p:to>
                                    </p:set>
                                    <p:animScale>
                                      <p:cBhvr>
                                        <p:cTn id="327"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8" dur="1000" decel="50000" fill="hold">
                                          <p:stCondLst>
                                            <p:cond delay="0"/>
                                          </p:stCondLst>
                                        </p:cTn>
                                        <p:tgtEl>
                                          <p:spTgt spid="41"/>
                                        </p:tgtEl>
                                        <p:attrNameLst>
                                          <p:attrName>ppt_x</p:attrName>
                                          <p:attrName>ppt_y</p:attrName>
                                        </p:attrNameLst>
                                      </p:cBhvr>
                                    </p:animMotion>
                                    <p:animEffect transition="in" filter="fade">
                                      <p:cBhvr>
                                        <p:cTn id="329" dur="1000"/>
                                        <p:tgtEl>
                                          <p:spTgt spid="41"/>
                                        </p:tgtEl>
                                      </p:cBhvr>
                                    </p:animEffect>
                                  </p:childTnLst>
                                </p:cTn>
                              </p:par>
                            </p:childTnLst>
                          </p:cTn>
                        </p:par>
                      </p:childTnLst>
                    </p:cTn>
                  </p:par>
                  <p:par>
                    <p:cTn id="330" fill="hold">
                      <p:stCondLst>
                        <p:cond delay="indefinite"/>
                      </p:stCondLst>
                      <p:childTnLst>
                        <p:par>
                          <p:cTn id="331" fill="hold">
                            <p:stCondLst>
                              <p:cond delay="0"/>
                            </p:stCondLst>
                            <p:childTnLst>
                              <p:par>
                                <p:cTn id="332" presetID="52" presetClass="entr" presetSubtype="0" fill="hold" grpId="0" nodeType="clickEffect">
                                  <p:stCondLst>
                                    <p:cond delay="0"/>
                                  </p:stCondLst>
                                  <p:childTnLst>
                                    <p:set>
                                      <p:cBhvr>
                                        <p:cTn id="333" dur="1" fill="hold">
                                          <p:stCondLst>
                                            <p:cond delay="0"/>
                                          </p:stCondLst>
                                        </p:cTn>
                                        <p:tgtEl>
                                          <p:spTgt spid="48"/>
                                        </p:tgtEl>
                                        <p:attrNameLst>
                                          <p:attrName>style.visibility</p:attrName>
                                        </p:attrNameLst>
                                      </p:cBhvr>
                                      <p:to>
                                        <p:strVal val="visible"/>
                                      </p:to>
                                    </p:set>
                                    <p:animScale>
                                      <p:cBhvr>
                                        <p:cTn id="334"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5" dur="1000" decel="50000" fill="hold">
                                          <p:stCondLst>
                                            <p:cond delay="0"/>
                                          </p:stCondLst>
                                        </p:cTn>
                                        <p:tgtEl>
                                          <p:spTgt spid="48"/>
                                        </p:tgtEl>
                                        <p:attrNameLst>
                                          <p:attrName>ppt_x</p:attrName>
                                          <p:attrName>ppt_y</p:attrName>
                                        </p:attrNameLst>
                                      </p:cBhvr>
                                    </p:animMotion>
                                    <p:animEffect transition="in" filter="fade">
                                      <p:cBhvr>
                                        <p:cTn id="336" dur="1000"/>
                                        <p:tgtEl>
                                          <p:spTgt spid="48"/>
                                        </p:tgtEl>
                                      </p:cBhvr>
                                    </p:animEffect>
                                  </p:childTnLst>
                                </p:cTn>
                              </p:par>
                            </p:childTnLst>
                          </p:cTn>
                        </p:par>
                      </p:childTnLst>
                    </p:cTn>
                  </p:par>
                  <p:par>
                    <p:cTn id="337" fill="hold">
                      <p:stCondLst>
                        <p:cond delay="indefinite"/>
                      </p:stCondLst>
                      <p:childTnLst>
                        <p:par>
                          <p:cTn id="338" fill="hold">
                            <p:stCondLst>
                              <p:cond delay="0"/>
                            </p:stCondLst>
                            <p:childTnLst>
                              <p:par>
                                <p:cTn id="339" presetID="52" presetClass="entr" presetSubtype="0" fill="hold" grpId="0" nodeType="clickEffect">
                                  <p:stCondLst>
                                    <p:cond delay="0"/>
                                  </p:stCondLst>
                                  <p:childTnLst>
                                    <p:set>
                                      <p:cBhvr>
                                        <p:cTn id="340" dur="1" fill="hold">
                                          <p:stCondLst>
                                            <p:cond delay="0"/>
                                          </p:stCondLst>
                                        </p:cTn>
                                        <p:tgtEl>
                                          <p:spTgt spid="49"/>
                                        </p:tgtEl>
                                        <p:attrNameLst>
                                          <p:attrName>style.visibility</p:attrName>
                                        </p:attrNameLst>
                                      </p:cBhvr>
                                      <p:to>
                                        <p:strVal val="visible"/>
                                      </p:to>
                                    </p:set>
                                    <p:animScale>
                                      <p:cBhvr>
                                        <p:cTn id="341"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2" dur="1000" decel="50000" fill="hold">
                                          <p:stCondLst>
                                            <p:cond delay="0"/>
                                          </p:stCondLst>
                                        </p:cTn>
                                        <p:tgtEl>
                                          <p:spTgt spid="49"/>
                                        </p:tgtEl>
                                        <p:attrNameLst>
                                          <p:attrName>ppt_x</p:attrName>
                                          <p:attrName>ppt_y</p:attrName>
                                        </p:attrNameLst>
                                      </p:cBhvr>
                                    </p:animMotion>
                                    <p:animEffect transition="in" filter="fade">
                                      <p:cBhvr>
                                        <p:cTn id="343" dur="1000"/>
                                        <p:tgtEl>
                                          <p:spTgt spid="49"/>
                                        </p:tgtEl>
                                      </p:cBhvr>
                                    </p:animEffect>
                                  </p:childTnLst>
                                </p:cTn>
                              </p:par>
                            </p:childTnLst>
                          </p:cTn>
                        </p:par>
                      </p:childTnLst>
                    </p:cTn>
                  </p:par>
                  <p:par>
                    <p:cTn id="344" fill="hold">
                      <p:stCondLst>
                        <p:cond delay="indefinite"/>
                      </p:stCondLst>
                      <p:childTnLst>
                        <p:par>
                          <p:cTn id="345" fill="hold">
                            <p:stCondLst>
                              <p:cond delay="0"/>
                            </p:stCondLst>
                            <p:childTnLst>
                              <p:par>
                                <p:cTn id="346" presetID="52" presetClass="entr" presetSubtype="0" fill="hold" grpId="0" nodeType="clickEffect">
                                  <p:stCondLst>
                                    <p:cond delay="0"/>
                                  </p:stCondLst>
                                  <p:childTnLst>
                                    <p:set>
                                      <p:cBhvr>
                                        <p:cTn id="347" dur="1" fill="hold">
                                          <p:stCondLst>
                                            <p:cond delay="0"/>
                                          </p:stCondLst>
                                        </p:cTn>
                                        <p:tgtEl>
                                          <p:spTgt spid="47"/>
                                        </p:tgtEl>
                                        <p:attrNameLst>
                                          <p:attrName>style.visibility</p:attrName>
                                        </p:attrNameLst>
                                      </p:cBhvr>
                                      <p:to>
                                        <p:strVal val="visible"/>
                                      </p:to>
                                    </p:set>
                                    <p:animScale>
                                      <p:cBhvr>
                                        <p:cTn id="348"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9" dur="1000" decel="50000" fill="hold">
                                          <p:stCondLst>
                                            <p:cond delay="0"/>
                                          </p:stCondLst>
                                        </p:cTn>
                                        <p:tgtEl>
                                          <p:spTgt spid="47"/>
                                        </p:tgtEl>
                                        <p:attrNameLst>
                                          <p:attrName>ppt_x</p:attrName>
                                          <p:attrName>ppt_y</p:attrName>
                                        </p:attrNameLst>
                                      </p:cBhvr>
                                    </p:animMotion>
                                    <p:animEffect transition="in" filter="fade">
                                      <p:cBhvr>
                                        <p:cTn id="350"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uiExpand="1" animBg="1"/>
      <p:bldP spid="44" grpId="0" animBg="1"/>
      <p:bldP spid="45" grpId="0" animBg="1"/>
      <p:bldP spid="46" grpId="0" animBg="1"/>
      <p:bldP spid="47" grpId="0"/>
      <p:bldP spid="48"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562712"/>
            <a:ext cx="3200400" cy="307777"/>
          </a:xfrm>
          <a:prstGeom prst="rect">
            <a:avLst/>
          </a:prstGeom>
          <a:noFill/>
        </p:spPr>
        <p:txBody>
          <a:bodyPr wrap="square" rtlCol="0">
            <a:spAutoFit/>
          </a:bodyPr>
          <a:lstStyle/>
          <a:p>
            <a:endParaRPr lang="en-US" dirty="0"/>
          </a:p>
        </p:txBody>
      </p:sp>
      <p:sp>
        <p:nvSpPr>
          <p:cNvPr id="6" name="Rounded Rectangular Callout 5"/>
          <p:cNvSpPr/>
          <p:nvPr/>
        </p:nvSpPr>
        <p:spPr>
          <a:xfrm>
            <a:off x="10531366" y="1777612"/>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اجعل</a:t>
            </a:r>
            <a:endParaRPr lang="en-US" sz="4000" b="1" dirty="0">
              <a:solidFill>
                <a:schemeClr val="tx1"/>
              </a:solidFill>
            </a:endParaRPr>
          </a:p>
        </p:txBody>
      </p:sp>
      <p:sp>
        <p:nvSpPr>
          <p:cNvPr id="7" name="Rounded Rectangle 6"/>
          <p:cNvSpPr/>
          <p:nvPr/>
        </p:nvSpPr>
        <p:spPr>
          <a:xfrm>
            <a:off x="469175" y="381000"/>
            <a:ext cx="12899984" cy="1063735"/>
          </a:xfrm>
          <a:prstGeom prst="roundRect">
            <a:avLst/>
          </a:prstGeom>
          <a:ln w="76200">
            <a:solidFill>
              <a:srgbClr val="002060"/>
            </a:solid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15" name="Rounded Rectangular Callout 14"/>
          <p:cNvSpPr/>
          <p:nvPr/>
        </p:nvSpPr>
        <p:spPr>
          <a:xfrm>
            <a:off x="7246878"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يحكم</a:t>
            </a:r>
            <a:endParaRPr lang="en-US" sz="4000" b="1" dirty="0">
              <a:solidFill>
                <a:schemeClr val="tx1"/>
              </a:solidFill>
            </a:endParaRPr>
          </a:p>
        </p:txBody>
      </p:sp>
      <p:sp>
        <p:nvSpPr>
          <p:cNvPr id="16" name="Rounded Rectangular Callout 15"/>
          <p:cNvSpPr/>
          <p:nvPr/>
        </p:nvSpPr>
        <p:spPr>
          <a:xfrm>
            <a:off x="3904586"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رضيت</a:t>
            </a:r>
            <a:endParaRPr lang="en-US" sz="4000" b="1" dirty="0">
              <a:solidFill>
                <a:schemeClr val="tx1"/>
              </a:solidFill>
            </a:endParaRPr>
          </a:p>
        </p:txBody>
      </p:sp>
      <p:sp>
        <p:nvSpPr>
          <p:cNvPr id="17" name="Rounded Rectangular Callout 16"/>
          <p:cNvSpPr/>
          <p:nvPr/>
        </p:nvSpPr>
        <p:spPr>
          <a:xfrm>
            <a:off x="620098" y="1830156"/>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احتكم</a:t>
            </a:r>
            <a:endParaRPr lang="en-US" sz="4000" b="1" dirty="0">
              <a:solidFill>
                <a:schemeClr val="tx1"/>
              </a:solidFill>
            </a:endParaRPr>
          </a:p>
        </p:txBody>
      </p:sp>
      <p:sp>
        <p:nvSpPr>
          <p:cNvPr id="18" name="Rectangle 17"/>
          <p:cNvSpPr/>
          <p:nvPr/>
        </p:nvSpPr>
        <p:spPr>
          <a:xfrm>
            <a:off x="1229714" y="564932"/>
            <a:ext cx="1157188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dirty="0" smtClean="0">
                <a:solidFill>
                  <a:sysClr val="windowText" lastClr="000000"/>
                </a:solidFill>
              </a:rPr>
              <a:t>اقرأ الأفعال والكلمات وقارن مع الصور ثم حققها في التالية</a:t>
            </a:r>
            <a:endParaRPr lang="en-US" sz="4400" dirty="0">
              <a:solidFill>
                <a:sysClr val="windowText" lastClr="000000"/>
              </a:solidFill>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6832" t="6598" r="9605" b="5862"/>
          <a:stretch/>
        </p:blipFill>
        <p:spPr>
          <a:xfrm>
            <a:off x="10407105" y="3206620"/>
            <a:ext cx="3026317" cy="4123541"/>
          </a:xfrm>
          <a:prstGeom prst="rect">
            <a:avLst/>
          </a:prstGeom>
          <a:ln w="57150" cap="sq" cmpd="thickThin">
            <a:solidFill>
              <a:srgbClr val="002060"/>
            </a:solidFill>
            <a:prstDash val="solid"/>
            <a:miter lim="800000"/>
          </a:ln>
          <a:effectLst>
            <a:innerShdw blurRad="76200">
              <a:srgbClr val="000000"/>
            </a:innerShdw>
          </a:effectLst>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194" y="3206620"/>
            <a:ext cx="3061574" cy="4123541"/>
          </a:xfrm>
          <a:prstGeom prst="rect">
            <a:avLst/>
          </a:prstGeom>
          <a:ln w="57150" cap="sq" cmpd="thickThin">
            <a:solidFill>
              <a:srgbClr val="002060"/>
            </a:solidFill>
            <a:prstDash val="solid"/>
            <a:miter lim="800000"/>
          </a:ln>
          <a:effectLst>
            <a:innerShdw blurRad="76200">
              <a:srgbClr val="000000"/>
            </a:innerShdw>
          </a:effectLst>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833" y="3221467"/>
            <a:ext cx="3093024" cy="4109500"/>
          </a:xfrm>
          <a:prstGeom prst="rect">
            <a:avLst/>
          </a:prstGeom>
          <a:ln w="57150" cap="sq" cmpd="thickThin">
            <a:solidFill>
              <a:srgbClr val="002060"/>
            </a:solidFill>
            <a:prstDash val="solid"/>
            <a:miter lim="800000"/>
          </a:ln>
          <a:effectLst>
            <a:innerShdw blurRad="76200">
              <a:srgbClr val="000000"/>
            </a:innerShdw>
          </a:effectLst>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152" y="3206620"/>
            <a:ext cx="3030044" cy="4123541"/>
          </a:xfrm>
          <a:prstGeom prst="rect">
            <a:avLst/>
          </a:prstGeom>
          <a:ln w="5715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7529734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par>
                                <p:cTn id="14" presetID="3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amond(in)">
                                      <p:cBhvr>
                                        <p:cTn id="37" dur="1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90"/>
                                          </p:val>
                                        </p:tav>
                                        <p:tav tm="100000">
                                          <p:val>
                                            <p:fltVal val="0"/>
                                          </p:val>
                                        </p:tav>
                                      </p:tavLst>
                                    </p:anim>
                                    <p:animEffect transition="in" filter="fade">
                                      <p:cBhvr>
                                        <p:cTn id="45" dur="1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ox(in)">
                                      <p:cBhvr>
                                        <p:cTn id="50" dur="10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checkerboard(across)">
                                      <p:cBhvr>
                                        <p:cTn id="6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400" y="489430"/>
            <a:ext cx="2469170" cy="2693972"/>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254000" algn="tl" rotWithShape="0">
              <a:srgbClr val="000000">
                <a:alpha val="43000"/>
              </a:srgbClr>
            </a:outerShdw>
          </a:effectLst>
        </p:spPr>
      </p:pic>
      <p:sp>
        <p:nvSpPr>
          <p:cNvPr id="35" name="Rectangle 34"/>
          <p:cNvSpPr/>
          <p:nvPr/>
        </p:nvSpPr>
        <p:spPr>
          <a:xfrm>
            <a:off x="6061293" y="284472"/>
            <a:ext cx="1586638" cy="753243"/>
          </a:xfrm>
          <a:prstGeom prst="rect">
            <a:avLst/>
          </a:prstGeom>
          <a:noFill/>
          <a:effectLst>
            <a:glow rad="139700">
              <a:schemeClr val="accent3">
                <a:satMod val="175000"/>
                <a:alpha val="40000"/>
              </a:schemeClr>
            </a:glow>
          </a:effectLst>
        </p:spPr>
        <p:txBody>
          <a:bodyPr wrap="none" lIns="98259" tIns="49129" rIns="98259" bIns="4912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MA" sz="4250" b="1" dirty="0"/>
              <a:t>التعريف</a:t>
            </a:r>
            <a:endParaRPr lang="en-US" sz="4250" b="1" dirty="0"/>
          </a:p>
        </p:txBody>
      </p:sp>
      <p:pic>
        <p:nvPicPr>
          <p:cNvPr id="36" name="Picture 35"/>
          <p:cNvPicPr>
            <a:picLocks noChangeAspect="1"/>
          </p:cNvPicPr>
          <p:nvPr/>
        </p:nvPicPr>
        <p:blipFill rotWithShape="1">
          <a:blip r:embed="rId3" cstate="screen">
            <a:extLst>
              <a:ext uri="{28A0092B-C50C-407E-A947-70E740481C1C}">
                <a14:useLocalDpi xmlns:a14="http://schemas.microsoft.com/office/drawing/2010/main" val="0"/>
              </a:ext>
            </a:extLst>
          </a:blip>
          <a:srcRect l="50000" t="22222" r="34444" b="49444"/>
          <a:stretch/>
        </p:blipFill>
        <p:spPr>
          <a:xfrm>
            <a:off x="9339178" y="493684"/>
            <a:ext cx="2572297" cy="2689718"/>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63500" sx="102000" sy="102000" algn="ctr" rotWithShape="0">
              <a:prstClr val="black">
                <a:alpha val="40000"/>
              </a:prstClr>
            </a:outerShdw>
          </a:effectLst>
        </p:spPr>
      </p:pic>
      <p:pic>
        <p:nvPicPr>
          <p:cNvPr id="37" name="Picture 3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394" y="1486917"/>
            <a:ext cx="779752" cy="5908983"/>
          </a:xfrm>
          <a:prstGeom prst="rect">
            <a:avLst/>
          </a:prstGeom>
        </p:spPr>
      </p:pic>
      <p:sp>
        <p:nvSpPr>
          <p:cNvPr id="38" name="Rounded Rectangle 37"/>
          <p:cNvSpPr/>
          <p:nvPr/>
        </p:nvSpPr>
        <p:spPr>
          <a:xfrm>
            <a:off x="418578" y="353432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39" name="Rounded Rectangle 38"/>
          <p:cNvSpPr/>
          <p:nvPr/>
        </p:nvSpPr>
        <p:spPr>
          <a:xfrm>
            <a:off x="418578" y="424044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0" name="Rounded Rectangle 39"/>
          <p:cNvSpPr/>
          <p:nvPr/>
        </p:nvSpPr>
        <p:spPr>
          <a:xfrm>
            <a:off x="441438" y="493640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1" name="Rounded Rectangle 40"/>
          <p:cNvSpPr/>
          <p:nvPr/>
        </p:nvSpPr>
        <p:spPr>
          <a:xfrm>
            <a:off x="441438" y="564252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2" name="Rounded Rectangle 41"/>
          <p:cNvSpPr/>
          <p:nvPr/>
        </p:nvSpPr>
        <p:spPr>
          <a:xfrm>
            <a:off x="456678" y="634610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3" name="Rounded Rectangle 42"/>
          <p:cNvSpPr/>
          <p:nvPr/>
        </p:nvSpPr>
        <p:spPr>
          <a:xfrm>
            <a:off x="456678" y="705222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4" name="Rounded Rectangle 43"/>
          <p:cNvSpPr/>
          <p:nvPr/>
        </p:nvSpPr>
        <p:spPr>
          <a:xfrm>
            <a:off x="7476469" y="356059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5" name="Rounded Rectangle 44"/>
          <p:cNvSpPr/>
          <p:nvPr/>
        </p:nvSpPr>
        <p:spPr>
          <a:xfrm>
            <a:off x="7476469" y="426671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6" name="Rounded Rectangle 45"/>
          <p:cNvSpPr/>
          <p:nvPr/>
        </p:nvSpPr>
        <p:spPr>
          <a:xfrm>
            <a:off x="7499329" y="496267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7" name="Rounded Rectangle 46"/>
          <p:cNvSpPr/>
          <p:nvPr/>
        </p:nvSpPr>
        <p:spPr>
          <a:xfrm>
            <a:off x="7499329" y="566879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8" name="Rounded Rectangle 47"/>
          <p:cNvSpPr/>
          <p:nvPr/>
        </p:nvSpPr>
        <p:spPr>
          <a:xfrm>
            <a:off x="7514569" y="637237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9" name="Rounded Rectangle 48"/>
          <p:cNvSpPr/>
          <p:nvPr/>
        </p:nvSpPr>
        <p:spPr>
          <a:xfrm>
            <a:off x="7514569" y="707849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50" name="Rectangle 49"/>
          <p:cNvSpPr/>
          <p:nvPr/>
        </p:nvSpPr>
        <p:spPr>
          <a:xfrm>
            <a:off x="8472264" y="3501943"/>
            <a:ext cx="411792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عبد العليم بن شمس الحق</a:t>
            </a:r>
          </a:p>
        </p:txBody>
      </p:sp>
      <p:sp>
        <p:nvSpPr>
          <p:cNvPr id="51" name="Rectangle 50"/>
          <p:cNvSpPr/>
          <p:nvPr/>
        </p:nvSpPr>
        <p:spPr>
          <a:xfrm>
            <a:off x="8572500" y="4272176"/>
            <a:ext cx="393397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محاضر اللغة العربية</a:t>
            </a:r>
            <a:r>
              <a:rPr lang="ar-SA" sz="3200" b="1" spc="54" dirty="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
        <p:nvSpPr>
          <p:cNvPr id="52" name="Rectangle 51"/>
          <p:cNvSpPr/>
          <p:nvPr/>
        </p:nvSpPr>
        <p:spPr>
          <a:xfrm>
            <a:off x="7589520" y="4962996"/>
            <a:ext cx="5820974"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فتاري فاضل مدرسة،</a:t>
            </a:r>
            <a:r>
              <a:rPr lang="en-US" sz="3200" b="1" spc="54" dirty="0">
                <a:ln w="11430"/>
                <a:effectLst>
                  <a:outerShdw blurRad="38100" dist="38100" dir="2700000" algn="tl">
                    <a:srgbClr val="000000">
                      <a:alpha val="43137"/>
                    </a:srgbClr>
                  </a:outerShdw>
                </a:effectLst>
              </a:rPr>
              <a:t> </a:t>
            </a:r>
            <a:r>
              <a:rPr lang="ar-MA" sz="3200" b="1" spc="54" dirty="0">
                <a:ln w="11430"/>
                <a:effectLst>
                  <a:outerShdw blurRad="38100" dist="38100" dir="2700000" algn="tl">
                    <a:srgbClr val="000000">
                      <a:alpha val="43137"/>
                    </a:srgbClr>
                  </a:outerShdw>
                </a:effectLst>
              </a:rPr>
              <a:t>سفاهر، نوغاؤن</a:t>
            </a:r>
          </a:p>
        </p:txBody>
      </p:sp>
      <p:sp>
        <p:nvSpPr>
          <p:cNvPr id="53" name="Rectangle 52"/>
          <p:cNvSpPr/>
          <p:nvPr/>
        </p:nvSpPr>
        <p:spPr>
          <a:xfrm>
            <a:off x="7873942" y="5657054"/>
            <a:ext cx="530103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رقم الجوال : </a:t>
            </a:r>
            <a:r>
              <a:rPr lang="en-US" sz="3200" b="1" spc="54" dirty="0">
                <a:ln w="11430"/>
                <a:effectLst>
                  <a:outerShdw blurRad="38100" dist="38100" dir="2700000" algn="tl">
                    <a:srgbClr val="000000">
                      <a:alpha val="43137"/>
                    </a:srgbClr>
                  </a:outerShdw>
                </a:effectLst>
              </a:rPr>
              <a:t>01749-94 44 18</a:t>
            </a:r>
            <a:endParaRPr lang="ar-MA" sz="3200" b="1" spc="54" dirty="0">
              <a:ln w="11430"/>
              <a:effectLst>
                <a:outerShdw blurRad="38100" dist="38100" dir="2700000" algn="tl">
                  <a:srgbClr val="000000">
                    <a:alpha val="43137"/>
                  </a:srgbClr>
                </a:outerShdw>
              </a:effectLst>
            </a:endParaRPr>
          </a:p>
        </p:txBody>
      </p:sp>
      <p:sp>
        <p:nvSpPr>
          <p:cNvPr id="54" name="Rectangle 53"/>
          <p:cNvSpPr/>
          <p:nvPr/>
        </p:nvSpPr>
        <p:spPr>
          <a:xfrm>
            <a:off x="8732687" y="6375613"/>
            <a:ext cx="349565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العنوان الالكتروني :</a:t>
            </a:r>
            <a:endParaRPr lang="en-US" sz="3200" b="1" spc="54" dirty="0">
              <a:ln w="11430"/>
              <a:effectLst>
                <a:outerShdw blurRad="38100" dist="38100" dir="2700000" algn="tl">
                  <a:srgbClr val="000000">
                    <a:alpha val="43137"/>
                  </a:srgbClr>
                </a:outerShdw>
              </a:effectLst>
            </a:endParaRPr>
          </a:p>
        </p:txBody>
      </p:sp>
      <p:sp>
        <p:nvSpPr>
          <p:cNvPr id="55" name="Rectangle 54"/>
          <p:cNvSpPr/>
          <p:nvPr/>
        </p:nvSpPr>
        <p:spPr>
          <a:xfrm>
            <a:off x="1243099" y="3518074"/>
            <a:ext cx="414078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الصف : التاسع من الداخل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6" name="Rectangle 55"/>
          <p:cNvSpPr/>
          <p:nvPr/>
        </p:nvSpPr>
        <p:spPr>
          <a:xfrm>
            <a:off x="971553" y="4230281"/>
            <a:ext cx="4572847"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المادة : اللغة العربية الاتصالية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7" name="Rectangle 56"/>
          <p:cNvSpPr/>
          <p:nvPr/>
        </p:nvSpPr>
        <p:spPr>
          <a:xfrm>
            <a:off x="2051207" y="4937744"/>
            <a:ext cx="2884085"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الوحدة : </a:t>
            </a:r>
            <a:r>
              <a:rPr lang="ar-MA" sz="3200" b="1" spc="54" dirty="0" smtClean="0">
                <a:ln w="11430"/>
                <a:solidFill>
                  <a:sysClr val="windowText" lastClr="000000"/>
                </a:solidFill>
                <a:effectLst>
                  <a:outerShdw blurRad="38100" dist="38100" dir="2700000" algn="tl">
                    <a:srgbClr val="000000">
                      <a:alpha val="43137"/>
                    </a:srgbClr>
                  </a:outerShdw>
                </a:effectLst>
              </a:rPr>
              <a:t>الثالث</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8" name="Rectangle 57"/>
          <p:cNvSpPr/>
          <p:nvPr/>
        </p:nvSpPr>
        <p:spPr>
          <a:xfrm>
            <a:off x="2036283" y="5621961"/>
            <a:ext cx="290534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الدرس : </a:t>
            </a:r>
            <a:r>
              <a:rPr lang="ar-MA" sz="3200" b="1" spc="54" dirty="0" smtClean="0">
                <a:ln w="11430"/>
                <a:solidFill>
                  <a:sysClr val="windowText" lastClr="000000"/>
                </a:solidFill>
                <a:effectLst>
                  <a:outerShdw blurRad="38100" dist="38100" dir="2700000" algn="tl">
                    <a:srgbClr val="000000">
                      <a:alpha val="43137"/>
                    </a:srgbClr>
                  </a:outerShdw>
                </a:effectLst>
              </a:rPr>
              <a:t>الأول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9" name="Rectangle 58"/>
          <p:cNvSpPr/>
          <p:nvPr/>
        </p:nvSpPr>
        <p:spPr>
          <a:xfrm>
            <a:off x="1580061" y="6333925"/>
            <a:ext cx="334095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الوقت : </a:t>
            </a:r>
            <a:r>
              <a:rPr lang="en-US" sz="3200" b="1" spc="54" dirty="0">
                <a:ln w="11430"/>
                <a:solidFill>
                  <a:sysClr val="windowText" lastClr="000000"/>
                </a:solidFill>
                <a:effectLst>
                  <a:outerShdw blurRad="38100" dist="38100" dir="2700000" algn="tl">
                    <a:srgbClr val="000000">
                      <a:alpha val="43137"/>
                    </a:srgbClr>
                  </a:outerShdw>
                </a:effectLst>
              </a:rPr>
              <a:t>40</a:t>
            </a:r>
            <a:r>
              <a:rPr lang="ar-MA" sz="3200" b="1" spc="54" dirty="0">
                <a:ln w="11430"/>
                <a:solidFill>
                  <a:sysClr val="windowText" lastClr="000000"/>
                </a:solidFill>
                <a:effectLst>
                  <a:outerShdw blurRad="38100" dist="38100" dir="2700000" algn="tl">
                    <a:srgbClr val="000000">
                      <a:alpha val="43137"/>
                    </a:srgbClr>
                  </a:outerShdw>
                </a:effectLst>
              </a:rPr>
              <a:t> دقيقة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0" name="Rectangle 59"/>
          <p:cNvSpPr/>
          <p:nvPr/>
        </p:nvSpPr>
        <p:spPr>
          <a:xfrm>
            <a:off x="1360009" y="7015334"/>
            <a:ext cx="4060566"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التاريخ : </a:t>
            </a:r>
            <a:r>
              <a:rPr lang="en-US" sz="3200" b="1" spc="54" dirty="0" smtClean="0">
                <a:ln w="11430"/>
                <a:solidFill>
                  <a:sysClr val="windowText" lastClr="000000"/>
                </a:solidFill>
                <a:effectLst>
                  <a:outerShdw blurRad="38100" dist="38100" dir="2700000" algn="tl">
                    <a:srgbClr val="000000">
                      <a:alpha val="43137"/>
                    </a:srgbClr>
                  </a:outerShdw>
                </a:effectLst>
              </a:rPr>
              <a:t>05</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smtClean="0">
                <a:ln w="11430"/>
                <a:solidFill>
                  <a:sysClr val="windowText" lastClr="000000"/>
                </a:solidFill>
                <a:effectLst>
                  <a:outerShdw blurRad="38100" dist="38100" dir="2700000" algn="tl">
                    <a:srgbClr val="000000">
                      <a:alpha val="43137"/>
                    </a:srgbClr>
                  </a:outerShdw>
                </a:effectLst>
              </a:rPr>
              <a:t>06</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a:ln w="11430"/>
                <a:solidFill>
                  <a:sysClr val="windowText" lastClr="000000"/>
                </a:solidFill>
                <a:effectLst>
                  <a:outerShdw blurRad="38100" dist="38100" dir="2700000" algn="tl">
                    <a:srgbClr val="000000">
                      <a:alpha val="43137"/>
                    </a:srgbClr>
                  </a:outerShdw>
                </a:effectLst>
              </a:rPr>
              <a:t>2020</a:t>
            </a:r>
            <a:r>
              <a:rPr lang="ar-MA" sz="3200" b="1" spc="54" dirty="0">
                <a:ln w="11430"/>
                <a:solidFill>
                  <a:sysClr val="windowText" lastClr="000000"/>
                </a:solidFill>
                <a:effectLst>
                  <a:outerShdw blurRad="38100" dist="38100" dir="2700000" algn="tl">
                    <a:srgbClr val="000000">
                      <a:alpha val="43137"/>
                    </a:srgbClr>
                  </a:outerShdw>
                </a:effectLst>
              </a:rPr>
              <a:t>م</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2" name="Rectangle 61"/>
          <p:cNvSpPr/>
          <p:nvPr/>
        </p:nvSpPr>
        <p:spPr>
          <a:xfrm>
            <a:off x="7760312" y="7066083"/>
            <a:ext cx="570662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4" dirty="0" smtClean="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infoabdulalim@gmail.co</a:t>
            </a:r>
            <a:r>
              <a:rPr lang="ar-SA" sz="3200" b="1" spc="54" dirty="0" smtClean="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2054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6*min(max(#ppt_w*#ppt_h,.3),1)-7.4)/-.7*#ppt_w"/>
                                          </p:val>
                                        </p:tav>
                                        <p:tav tm="100000">
                                          <p:val>
                                            <p:strVal val="#ppt_w"/>
                                          </p:val>
                                        </p:tav>
                                      </p:tavLst>
                                    </p:anim>
                                    <p:anim calcmode="lin" valueType="num">
                                      <p:cBhvr>
                                        <p:cTn id="8" dur="1000" fill="hold"/>
                                        <p:tgtEl>
                                          <p:spTgt spid="36"/>
                                        </p:tgtEl>
                                        <p:attrNameLst>
                                          <p:attrName>ppt_h</p:attrName>
                                        </p:attrNameLst>
                                      </p:cBhvr>
                                      <p:tavLst>
                                        <p:tav tm="0">
                                          <p:val>
                                            <p:strVal val="(6*min(max(#ppt_w*#ppt_h,.3),1)-7.4)/-.7*#ppt_h"/>
                                          </p:val>
                                        </p:tav>
                                        <p:tav tm="100000">
                                          <p:val>
                                            <p:strVal val="#ppt_h"/>
                                          </p:val>
                                        </p:tav>
                                      </p:tavLst>
                                    </p:anim>
                                    <p:anim calcmode="lin" valueType="num">
                                      <p:cBhvr>
                                        <p:cTn id="9" dur="1000" fill="hold"/>
                                        <p:tgtEl>
                                          <p:spTgt spid="36"/>
                                        </p:tgtEl>
                                        <p:attrNameLst>
                                          <p:attrName>ppt_x</p:attrName>
                                        </p:attrNameLst>
                                      </p:cBhvr>
                                      <p:tavLst>
                                        <p:tav tm="0">
                                          <p:val>
                                            <p:fltVal val="0.5"/>
                                          </p:val>
                                        </p:tav>
                                        <p:tav tm="100000">
                                          <p:val>
                                            <p:strVal val="#ppt_x"/>
                                          </p:val>
                                        </p:tav>
                                      </p:tavLst>
                                    </p:anim>
                                    <p:anim calcmode="lin" valueType="num">
                                      <p:cBhvr>
                                        <p:cTn id="10" dur="1000" fill="hold"/>
                                        <p:tgtEl>
                                          <p:spTgt spid="36"/>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strVal val="(6*min(max(#ppt_w*#ppt_h,.3),1)-7.4)/-.7*#ppt_w"/>
                                          </p:val>
                                        </p:tav>
                                        <p:tav tm="100000">
                                          <p:val>
                                            <p:strVal val="#ppt_w"/>
                                          </p:val>
                                        </p:tav>
                                      </p:tavLst>
                                    </p:anim>
                                    <p:anim calcmode="lin" valueType="num">
                                      <p:cBhvr>
                                        <p:cTn id="14" dur="1000" fill="hold"/>
                                        <p:tgtEl>
                                          <p:spTgt spid="34"/>
                                        </p:tgtEl>
                                        <p:attrNameLst>
                                          <p:attrName>ppt_h</p:attrName>
                                        </p:attrNameLst>
                                      </p:cBhvr>
                                      <p:tavLst>
                                        <p:tav tm="0">
                                          <p:val>
                                            <p:strVal val="(6*min(max(#ppt_w*#ppt_h,.3),1)-7.4)/-.7*#ppt_h"/>
                                          </p:val>
                                        </p:tav>
                                        <p:tav tm="100000">
                                          <p:val>
                                            <p:strVal val="#ppt_h"/>
                                          </p:val>
                                        </p:tav>
                                      </p:tavLst>
                                    </p:anim>
                                    <p:anim calcmode="lin" valueType="num">
                                      <p:cBhvr>
                                        <p:cTn id="15" dur="1000" fill="hold"/>
                                        <p:tgtEl>
                                          <p:spTgt spid="34"/>
                                        </p:tgtEl>
                                        <p:attrNameLst>
                                          <p:attrName>ppt_x</p:attrName>
                                        </p:attrNameLst>
                                      </p:cBhvr>
                                      <p:tavLst>
                                        <p:tav tm="0">
                                          <p:val>
                                            <p:fltVal val="0.5"/>
                                          </p:val>
                                        </p:tav>
                                        <p:tav tm="100000">
                                          <p:val>
                                            <p:strVal val="#ppt_x"/>
                                          </p:val>
                                        </p:tav>
                                      </p:tavLst>
                                    </p:anim>
                                    <p:anim calcmode="lin" valueType="num">
                                      <p:cBhvr>
                                        <p:cTn id="16" dur="1000" fill="hold"/>
                                        <p:tgtEl>
                                          <p:spTgt spid="3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dirty="0" smtClean="0">
                <a:solidFill>
                  <a:schemeClr val="tx1"/>
                </a:solidFill>
              </a:rPr>
              <a:t>المفرد المذكر للحاضر</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الأمر الحاضر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فتح</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الجعل</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ج ع ل</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إنشأ / ابدأ</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اجعل</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المضارع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نصر</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الحكم</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ح ك م</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يحسن / يمتاز</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يحكم</a:t>
            </a:r>
            <a:endParaRPr lang="en-US" sz="4000" b="1" dirty="0">
              <a:solidFill>
                <a:schemeClr val="tx1"/>
              </a:solidFill>
            </a:endParaRPr>
          </a:p>
        </p:txBody>
      </p:sp>
    </p:spTree>
    <p:extLst>
      <p:ext uri="{BB962C8B-B14F-4D97-AF65-F5344CB8AC3E}">
        <p14:creationId xmlns:p14="http://schemas.microsoft.com/office/powerpoint/2010/main" val="1772136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المتكلم</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سمع</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الرضوان</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ر ض و</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ناقص واوي</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اقتنعت</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رضيت</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افتعال</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الاحتكام</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ح ك م</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طلب القضاء</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احتكم</a:t>
            </a:r>
            <a:endParaRPr lang="en-US" sz="4000" b="1" dirty="0">
              <a:solidFill>
                <a:schemeClr val="tx1"/>
              </a:solidFill>
            </a:endParaRPr>
          </a:p>
        </p:txBody>
      </p:sp>
    </p:spTree>
    <p:extLst>
      <p:ext uri="{BB962C8B-B14F-4D97-AF65-F5344CB8AC3E}">
        <p14:creationId xmlns:p14="http://schemas.microsoft.com/office/powerpoint/2010/main" val="5107998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562712"/>
            <a:ext cx="3200400" cy="307777"/>
          </a:xfrm>
          <a:prstGeom prst="rect">
            <a:avLst/>
          </a:prstGeom>
          <a:noFill/>
        </p:spPr>
        <p:txBody>
          <a:bodyPr wrap="square" rtlCol="0">
            <a:spAutoFit/>
          </a:bodyPr>
          <a:lstStyle/>
          <a:p>
            <a:endParaRPr lang="en-US" dirty="0"/>
          </a:p>
        </p:txBody>
      </p:sp>
      <p:sp>
        <p:nvSpPr>
          <p:cNvPr id="6" name="Rounded Rectangular Callout 5"/>
          <p:cNvSpPr/>
          <p:nvPr/>
        </p:nvSpPr>
        <p:spPr>
          <a:xfrm>
            <a:off x="10531366" y="1777612"/>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سمع</a:t>
            </a:r>
            <a:endParaRPr lang="en-US" sz="4000" b="1" dirty="0">
              <a:solidFill>
                <a:schemeClr val="tx1"/>
              </a:solidFill>
            </a:endParaRPr>
          </a:p>
        </p:txBody>
      </p:sp>
      <p:sp>
        <p:nvSpPr>
          <p:cNvPr id="7" name="Rounded Rectangle 6"/>
          <p:cNvSpPr/>
          <p:nvPr/>
        </p:nvSpPr>
        <p:spPr>
          <a:xfrm>
            <a:off x="469175" y="381000"/>
            <a:ext cx="12899984" cy="1063735"/>
          </a:xfrm>
          <a:prstGeom prst="roundRect">
            <a:avLst/>
          </a:prstGeom>
          <a:ln w="76200">
            <a:solidFill>
              <a:srgbClr val="002060"/>
            </a:solid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15" name="Rounded Rectangular Callout 14"/>
          <p:cNvSpPr/>
          <p:nvPr/>
        </p:nvSpPr>
        <p:spPr>
          <a:xfrm>
            <a:off x="7246878"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التفت</a:t>
            </a:r>
            <a:endParaRPr lang="en-US" sz="4000" b="1" dirty="0">
              <a:solidFill>
                <a:schemeClr val="tx1"/>
              </a:solidFill>
            </a:endParaRPr>
          </a:p>
        </p:txBody>
      </p:sp>
      <p:sp>
        <p:nvSpPr>
          <p:cNvPr id="16" name="Rounded Rectangular Callout 15"/>
          <p:cNvSpPr/>
          <p:nvPr/>
        </p:nvSpPr>
        <p:spPr>
          <a:xfrm>
            <a:off x="3904586"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أخذت</a:t>
            </a:r>
            <a:endParaRPr lang="en-US" sz="4000" b="1" dirty="0">
              <a:solidFill>
                <a:schemeClr val="tx1"/>
              </a:solidFill>
            </a:endParaRPr>
          </a:p>
        </p:txBody>
      </p:sp>
      <p:sp>
        <p:nvSpPr>
          <p:cNvPr id="17" name="Rounded Rectangular Callout 16"/>
          <p:cNvSpPr/>
          <p:nvPr/>
        </p:nvSpPr>
        <p:spPr>
          <a:xfrm>
            <a:off x="620098" y="1830156"/>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أجاب</a:t>
            </a:r>
            <a:endParaRPr lang="en-US" sz="4000" b="1" dirty="0">
              <a:solidFill>
                <a:schemeClr val="tx1"/>
              </a:solidFill>
            </a:endParaRPr>
          </a:p>
        </p:txBody>
      </p:sp>
      <p:sp>
        <p:nvSpPr>
          <p:cNvPr id="18" name="Rectangle 17"/>
          <p:cNvSpPr/>
          <p:nvPr/>
        </p:nvSpPr>
        <p:spPr>
          <a:xfrm>
            <a:off x="1229714" y="564932"/>
            <a:ext cx="1157188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dirty="0" smtClean="0">
                <a:solidFill>
                  <a:sysClr val="windowText" lastClr="000000"/>
                </a:solidFill>
              </a:rPr>
              <a:t>اقرأ الأفعال والكلمات وقارن مع الصور ثم حققها في التالية</a:t>
            </a:r>
            <a:endParaRPr lang="en-US" sz="4400" dirty="0">
              <a:solidFill>
                <a:sysClr val="windowText" lastClr="000000"/>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068" y="3098351"/>
            <a:ext cx="3018118" cy="4445876"/>
          </a:xfrm>
          <a:prstGeom prst="rect">
            <a:avLst/>
          </a:prstGeom>
          <a:ln w="57150" cap="sq" cmpd="thickThin">
            <a:solidFill>
              <a:srgbClr val="002060"/>
            </a:solidFill>
            <a:prstDash val="solid"/>
            <a:miter lim="800000"/>
          </a:ln>
          <a:effectLst>
            <a:innerShdw blurRad="76200">
              <a:srgbClr val="000000"/>
            </a:innerShdw>
          </a:effectLst>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464" y="3098351"/>
            <a:ext cx="3026303" cy="4445876"/>
          </a:xfrm>
          <a:prstGeom prst="rect">
            <a:avLst/>
          </a:prstGeom>
          <a:ln w="57150" cap="sq" cmpd="thickThin">
            <a:solidFill>
              <a:srgbClr val="002060"/>
            </a:solidFill>
            <a:prstDash val="solid"/>
            <a:miter lim="800000"/>
          </a:ln>
          <a:effectLst>
            <a:innerShdw blurRad="76200">
              <a:srgbClr val="000000"/>
            </a:innerShdw>
          </a:effectLst>
        </p:spPr>
      </p:pic>
      <p:pic>
        <p:nvPicPr>
          <p:cNvPr id="22" name="Picture 8" descr="اعرف ازاى تؤهل طفلك وتعالجه من ضعف السمع والكلام - اليوم الساب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843" y="3105808"/>
            <a:ext cx="2952750" cy="4438419"/>
          </a:xfrm>
          <a:prstGeom prst="rect">
            <a:avLst/>
          </a:prstGeom>
          <a:ln w="57150" cap="sq" cmpd="thickThin">
            <a:solidFill>
              <a:srgbClr val="00206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045" y="3098351"/>
            <a:ext cx="3126947" cy="4445876"/>
          </a:xfrm>
          <a:prstGeom prst="rect">
            <a:avLst/>
          </a:prstGeom>
          <a:ln w="5715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435245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8"/>
                                        </p:tgtEl>
                                        <p:attrNameLst>
                                          <p:attrName>ppt_y</p:attrName>
                                        </p:attrNameLst>
                                      </p:cBhvr>
                                      <p:tavLst>
                                        <p:tav tm="0">
                                          <p:val>
                                            <p:strVal val="#ppt_y"/>
                                          </p:val>
                                        </p:tav>
                                        <p:tav tm="100000">
                                          <p:val>
                                            <p:strVal val="#ppt_y"/>
                                          </p:val>
                                        </p:tav>
                                      </p:tavLst>
                                    </p:anim>
                                    <p:anim calcmode="lin" valueType="num">
                                      <p:cBhvr>
                                        <p:cTn id="1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linds(horizontal)">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strips(downLeft)">
                                      <p:cBhvr>
                                        <p:cTn id="53" dur="10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1000" fill="hold"/>
                                        <p:tgtEl>
                                          <p:spTgt spid="17"/>
                                        </p:tgtEl>
                                        <p:attrNameLst>
                                          <p:attrName>ppt_w</p:attrName>
                                        </p:attrNameLst>
                                      </p:cBhvr>
                                      <p:tavLst>
                                        <p:tav tm="0">
                                          <p:val>
                                            <p:fltVal val="0"/>
                                          </p:val>
                                        </p:tav>
                                        <p:tav tm="100000">
                                          <p:val>
                                            <p:strVal val="#ppt_w"/>
                                          </p:val>
                                        </p:tav>
                                      </p:tavLst>
                                    </p:anim>
                                    <p:anim calcmode="lin" valueType="num">
                                      <p:cBhvr>
                                        <p:cTn id="59" dur="1000" fill="hold"/>
                                        <p:tgtEl>
                                          <p:spTgt spid="17"/>
                                        </p:tgtEl>
                                        <p:attrNameLst>
                                          <p:attrName>ppt_h</p:attrName>
                                        </p:attrNameLst>
                                      </p:cBhvr>
                                      <p:tavLst>
                                        <p:tav tm="0">
                                          <p:val>
                                            <p:fltVal val="0"/>
                                          </p:val>
                                        </p:tav>
                                        <p:tav tm="100000">
                                          <p:val>
                                            <p:strVal val="#ppt_h"/>
                                          </p:val>
                                        </p:tav>
                                      </p:tavLst>
                                    </p:anim>
                                    <p:anim calcmode="lin" valueType="num">
                                      <p:cBhvr>
                                        <p:cTn id="60" dur="1000" fill="hold"/>
                                        <p:tgtEl>
                                          <p:spTgt spid="17"/>
                                        </p:tgtEl>
                                        <p:attrNameLst>
                                          <p:attrName>style.rotation</p:attrName>
                                        </p:attrNameLst>
                                      </p:cBhvr>
                                      <p:tavLst>
                                        <p:tav tm="0">
                                          <p:val>
                                            <p:fltVal val="90"/>
                                          </p:val>
                                        </p:tav>
                                        <p:tav tm="100000">
                                          <p:val>
                                            <p:fltVal val="0"/>
                                          </p:val>
                                        </p:tav>
                                      </p:tavLst>
                                    </p:anim>
                                    <p:animEffect transition="in" filter="fade">
                                      <p:cBhvr>
                                        <p:cTn id="61" dur="1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3" presetClass="entr" presetSubtype="16"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plus(in)">
                                      <p:cBhvr>
                                        <p:cTn id="6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سمع</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السمع /</a:t>
            </a:r>
          </a:p>
          <a:p>
            <a:pPr algn="ctr"/>
            <a:r>
              <a:rPr lang="ar-MA" sz="3200" dirty="0" smtClean="0">
                <a:solidFill>
                  <a:schemeClr val="tx1"/>
                </a:solidFill>
              </a:rPr>
              <a:t>السماع</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س م ع</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وعى / اصغى</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سمع</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افتعال</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الالتفات</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ل ف ت</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نظر / رأى</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التفت</a:t>
            </a:r>
            <a:endParaRPr lang="en-US" sz="4000" b="1" dirty="0">
              <a:solidFill>
                <a:schemeClr val="tx1"/>
              </a:solidFill>
            </a:endParaRPr>
          </a:p>
        </p:txBody>
      </p:sp>
    </p:spTree>
    <p:extLst>
      <p:ext uri="{BB962C8B-B14F-4D97-AF65-F5344CB8AC3E}">
        <p14:creationId xmlns:p14="http://schemas.microsoft.com/office/powerpoint/2010/main" val="30599010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للحاضر</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نصر</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الأخذ</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أ خ ذ</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مهموز فاء</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تناولت</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أخذت</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إفعال</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الإجابة</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ج و ب</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أجوف واوي</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امتثل / استجاب</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أجاب</a:t>
            </a:r>
            <a:endParaRPr lang="en-US" sz="4000" b="1" dirty="0">
              <a:solidFill>
                <a:schemeClr val="tx1"/>
              </a:solidFill>
            </a:endParaRPr>
          </a:p>
        </p:txBody>
      </p:sp>
    </p:spTree>
    <p:extLst>
      <p:ext uri="{BB962C8B-B14F-4D97-AF65-F5344CB8AC3E}">
        <p14:creationId xmlns:p14="http://schemas.microsoft.com/office/powerpoint/2010/main" val="40688602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436584"/>
            <a:ext cx="3200400" cy="307777"/>
          </a:xfrm>
          <a:prstGeom prst="rect">
            <a:avLst/>
          </a:prstGeom>
          <a:noFill/>
        </p:spPr>
        <p:txBody>
          <a:bodyPr wrap="square" rtlCol="0">
            <a:spAutoFit/>
          </a:bodyPr>
          <a:lstStyle/>
          <a:p>
            <a:endParaRPr lang="en-US" dirty="0"/>
          </a:p>
        </p:txBody>
      </p:sp>
      <p:sp>
        <p:nvSpPr>
          <p:cNvPr id="6" name="Down Arrow 5"/>
          <p:cNvSpPr/>
          <p:nvPr/>
        </p:nvSpPr>
        <p:spPr>
          <a:xfrm>
            <a:off x="314744" y="1733150"/>
            <a:ext cx="2779748" cy="2287057"/>
          </a:xfrm>
          <a:prstGeom prst="downArrow">
            <a:avLst/>
          </a:prstGeom>
          <a:ln w="7620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spc="50" dirty="0" smtClean="0">
                <a:ln w="11430"/>
                <a:solidFill>
                  <a:srgbClr val="002060"/>
                </a:solidFill>
                <a:effectLst>
                  <a:outerShdw blurRad="76200" dist="50800" dir="5400000" algn="tl" rotWithShape="0">
                    <a:srgbClr val="000000">
                      <a:alpha val="65000"/>
                    </a:srgbClr>
                  </a:outerShdw>
                </a:effectLst>
              </a:rPr>
              <a:t>الوقت</a:t>
            </a:r>
            <a:endParaRPr lang="en-US" sz="4400" b="1" spc="50" dirty="0">
              <a:ln w="11430"/>
              <a:solidFill>
                <a:srgbClr val="002060"/>
              </a:solidFill>
              <a:effectLst>
                <a:outerShdw blurRad="76200" dist="50800" dir="5400000" algn="tl" rotWithShape="0">
                  <a:srgbClr val="000000">
                    <a:alpha val="65000"/>
                  </a:srgbClr>
                </a:outerShdw>
              </a:effectLst>
            </a:endParaRPr>
          </a:p>
        </p:txBody>
      </p:sp>
      <p:sp>
        <p:nvSpPr>
          <p:cNvPr id="7" name="Rounded Rectangle 6"/>
          <p:cNvSpPr/>
          <p:nvPr/>
        </p:nvSpPr>
        <p:spPr>
          <a:xfrm>
            <a:off x="551234" y="315310"/>
            <a:ext cx="12802158" cy="1115572"/>
          </a:xfrm>
          <a:prstGeom prst="roundRect">
            <a:avLst/>
          </a:prstGeom>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8" name="Rectangle 7"/>
          <p:cNvSpPr/>
          <p:nvPr/>
        </p:nvSpPr>
        <p:spPr>
          <a:xfrm>
            <a:off x="5029045" y="541276"/>
            <a:ext cx="3768122"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cap="none" spc="50" dirty="0">
                <a:ln w="11430"/>
                <a:solidFill>
                  <a:sysClr val="windowText" lastClr="000000"/>
                </a:solidFill>
                <a:effectLst>
                  <a:outerShdw blurRad="76200" dist="50800" dir="5400000" algn="tl" rotWithShape="0">
                    <a:srgbClr val="000000">
                      <a:alpha val="65000"/>
                    </a:srgbClr>
                  </a:outerShdw>
                </a:effectLst>
              </a:rPr>
              <a:t>العمل الجماعي</a:t>
            </a:r>
            <a:endParaRPr lang="en-US" sz="4400" b="1" cap="none" spc="50" dirty="0">
              <a:ln w="11430"/>
              <a:solidFill>
                <a:sysClr val="windowText" lastClr="000000"/>
              </a:solidFill>
              <a:effectLst>
                <a:outerShdw blurRad="76200" dist="50800" dir="5400000" algn="tl" rotWithShape="0">
                  <a:srgbClr val="000000">
                    <a:alpha val="65000"/>
                  </a:srgbClr>
                </a:outerShdw>
              </a:effectLst>
            </a:endParaRPr>
          </a:p>
        </p:txBody>
      </p:sp>
      <p:sp>
        <p:nvSpPr>
          <p:cNvPr id="12" name="Round Diagonal Corner Rectangle 11"/>
          <p:cNvSpPr/>
          <p:nvPr/>
        </p:nvSpPr>
        <p:spPr>
          <a:xfrm>
            <a:off x="3455272" y="1778872"/>
            <a:ext cx="4537848" cy="2446334"/>
          </a:xfrm>
          <a:prstGeom prst="round2DiagRect">
            <a:avLst/>
          </a:prstGeom>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800" b="1" dirty="0">
              <a:solidFill>
                <a:schemeClr val="bg1"/>
              </a:solidFill>
            </a:endParaRPr>
          </a:p>
        </p:txBody>
      </p:sp>
      <p:sp>
        <p:nvSpPr>
          <p:cNvPr id="13" name="Rectangle 12"/>
          <p:cNvSpPr/>
          <p:nvPr/>
        </p:nvSpPr>
        <p:spPr>
          <a:xfrm>
            <a:off x="3815246" y="2070536"/>
            <a:ext cx="368913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3600" b="1" u="sng" cap="none" spc="50" dirty="0">
                <a:ln w="11430"/>
                <a:effectLst>
                  <a:outerShdw blurRad="76200" dist="50800" dir="5400000" algn="tl" rotWithShape="0">
                    <a:srgbClr val="000000">
                      <a:alpha val="65000"/>
                    </a:srgbClr>
                  </a:outerShdw>
                </a:effectLst>
              </a:rPr>
              <a:t>العمل لفريق </a:t>
            </a:r>
            <a:r>
              <a:rPr lang="ar-MA" sz="3600" b="1" u="sng" cap="none" spc="50" dirty="0" smtClean="0">
                <a:ln w="11430"/>
                <a:effectLst>
                  <a:outerShdw blurRad="76200" dist="50800" dir="5400000" algn="tl" rotWithShape="0">
                    <a:srgbClr val="000000">
                      <a:alpha val="65000"/>
                    </a:srgbClr>
                  </a:outerShdw>
                </a:effectLst>
              </a:rPr>
              <a:t>الأحمر:</a:t>
            </a:r>
            <a:endParaRPr lang="ar-MA" sz="3600" b="1" u="sng" spc="50" dirty="0">
              <a:ln w="11430"/>
              <a:effectLst>
                <a:outerShdw blurRad="76200" dist="50800" dir="5400000" algn="tl" rotWithShape="0">
                  <a:srgbClr val="000000">
                    <a:alpha val="65000"/>
                  </a:srgbClr>
                </a:outerShdw>
              </a:effectLst>
            </a:endParaRPr>
          </a:p>
          <a:p>
            <a:pPr algn="r" rtl="1"/>
            <a:r>
              <a:rPr lang="en-US" sz="3600" b="1" spc="50" dirty="0" smtClean="0">
                <a:ln w="11430"/>
                <a:effectLst>
                  <a:outerShdw blurRad="76200" dist="50800" dir="5400000" algn="tl" rotWithShape="0">
                    <a:srgbClr val="000000">
                      <a:alpha val="65000"/>
                    </a:srgbClr>
                  </a:outerShdw>
                </a:effectLst>
              </a:rPr>
              <a:t> </a:t>
            </a:r>
            <a:r>
              <a:rPr lang="ar-MA" sz="3600" b="1" spc="50" dirty="0" smtClean="0">
                <a:ln w="11430"/>
                <a:effectLst>
                  <a:outerShdw blurRad="38100" dist="38100" dir="2700000" algn="tl">
                    <a:srgbClr val="000000">
                      <a:alpha val="43137"/>
                    </a:srgbClr>
                  </a:outerShdw>
                </a:effectLst>
              </a:rPr>
              <a:t>حقق كلمتين الأتيتين:</a:t>
            </a:r>
          </a:p>
          <a:p>
            <a:pPr algn="r" rtl="1"/>
            <a:r>
              <a:rPr lang="ar-MA" sz="3600" b="1" spc="50" dirty="0" smtClean="0">
                <a:ln w="11430"/>
                <a:effectLst>
                  <a:outerShdw blurRad="38100" dist="38100" dir="2700000" algn="tl">
                    <a:srgbClr val="000000">
                      <a:alpha val="43137"/>
                    </a:srgbClr>
                  </a:outerShdw>
                </a:effectLst>
              </a:rPr>
              <a:t>بعت </a:t>
            </a:r>
            <a:r>
              <a:rPr lang="en-US" sz="3600" b="1" spc="50" dirty="0">
                <a:ln w="11430"/>
                <a:effectLst>
                  <a:outerShdw blurRad="38100" dist="38100" dir="2700000" algn="tl">
                    <a:srgbClr val="000000">
                      <a:alpha val="43137"/>
                    </a:srgbClr>
                  </a:outerShdw>
                </a:effectLst>
              </a:rPr>
              <a:t>–</a:t>
            </a:r>
            <a:r>
              <a:rPr lang="ar-MA" sz="3600" b="1" spc="50" dirty="0">
                <a:ln w="11430"/>
                <a:effectLst>
                  <a:outerShdw blurRad="38100" dist="38100" dir="2700000" algn="tl">
                    <a:srgbClr val="000000">
                      <a:alpha val="43137"/>
                    </a:srgbClr>
                  </a:outerShdw>
                </a:effectLst>
              </a:rPr>
              <a:t> </a:t>
            </a:r>
            <a:r>
              <a:rPr lang="ar-MA" sz="3600" b="1" spc="50" dirty="0" smtClean="0">
                <a:ln w="11430"/>
                <a:effectLst>
                  <a:outerShdw blurRad="38100" dist="38100" dir="2700000" algn="tl">
                    <a:srgbClr val="000000">
                      <a:alpha val="43137"/>
                    </a:srgbClr>
                  </a:outerShdw>
                </a:effectLst>
              </a:rPr>
              <a:t>اجعل </a:t>
            </a:r>
            <a:r>
              <a:rPr lang="en-US" sz="3600" b="1" spc="50" dirty="0" smtClean="0">
                <a:ln w="11430"/>
                <a:effectLst>
                  <a:outerShdw blurRad="38100" dist="38100" dir="2700000" algn="tl">
                    <a:srgbClr val="000000">
                      <a:alpha val="43137"/>
                    </a:srgbClr>
                  </a:outerShdw>
                </a:effectLst>
              </a:rPr>
              <a:t>–</a:t>
            </a:r>
            <a:r>
              <a:rPr lang="ar-MA" sz="3600" b="1" spc="50" dirty="0" smtClean="0">
                <a:ln w="11430"/>
                <a:effectLst>
                  <a:outerShdw blurRad="38100" dist="38100" dir="2700000" algn="tl">
                    <a:srgbClr val="000000">
                      <a:alpha val="43137"/>
                    </a:srgbClr>
                  </a:outerShdw>
                </a:effectLst>
              </a:rPr>
              <a:t> يحكم</a:t>
            </a:r>
            <a:endParaRPr lang="en-US" sz="3600" b="1" spc="50" dirty="0">
              <a:ln w="11430"/>
              <a:effectLst>
                <a:outerShdw blurRad="38100" dist="38100" dir="2700000" algn="tl">
                  <a:srgbClr val="000000">
                    <a:alpha val="43137"/>
                  </a:srgbClr>
                </a:outerShdw>
              </a:effectLst>
            </a:endParaRPr>
          </a:p>
        </p:txBody>
      </p:sp>
      <p:sp>
        <p:nvSpPr>
          <p:cNvPr id="14" name="Round Diagonal Corner Rectangle 13"/>
          <p:cNvSpPr/>
          <p:nvPr/>
        </p:nvSpPr>
        <p:spPr>
          <a:xfrm>
            <a:off x="3433720" y="5086373"/>
            <a:ext cx="4622464" cy="2354973"/>
          </a:xfrm>
          <a:prstGeom prst="round2Diag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l"/>
            <a:endParaRPr lang="ar-MA" sz="2800" b="1" u="sng" dirty="0">
              <a:solidFill>
                <a:schemeClr val="bg1"/>
              </a:solidFill>
            </a:endParaRPr>
          </a:p>
        </p:txBody>
      </p:sp>
      <p:sp>
        <p:nvSpPr>
          <p:cNvPr id="15" name="Rectangle 14"/>
          <p:cNvSpPr/>
          <p:nvPr/>
        </p:nvSpPr>
        <p:spPr>
          <a:xfrm>
            <a:off x="3831010" y="5422372"/>
            <a:ext cx="3720662"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3600" b="1" u="sng" cap="none" spc="50" dirty="0">
                <a:ln w="11430"/>
                <a:effectLst>
                  <a:outerShdw blurRad="76200" dist="50800" dir="5400000" algn="tl" rotWithShape="0">
                    <a:srgbClr val="000000">
                      <a:alpha val="65000"/>
                    </a:srgbClr>
                  </a:outerShdw>
                </a:effectLst>
              </a:rPr>
              <a:t>العمل لفريق الأخضر:</a:t>
            </a:r>
          </a:p>
          <a:p>
            <a:pPr algn="r" rtl="1"/>
            <a:r>
              <a:rPr lang="en-US" sz="3600" b="1" spc="50" dirty="0">
                <a:ln w="11430"/>
                <a:effectLst>
                  <a:outerShdw blurRad="76200" dist="50800" dir="5400000" algn="tl" rotWithShape="0">
                    <a:srgbClr val="000000">
                      <a:alpha val="65000"/>
                    </a:srgbClr>
                  </a:outerShdw>
                </a:effectLst>
              </a:rPr>
              <a:t> </a:t>
            </a:r>
            <a:r>
              <a:rPr lang="ar-MA" sz="3600" b="1" spc="50" dirty="0" smtClean="0">
                <a:ln w="11430"/>
                <a:effectLst>
                  <a:outerShdw blurRad="38100" dist="38100" dir="2700000" algn="tl">
                    <a:srgbClr val="000000">
                      <a:alpha val="43137"/>
                    </a:srgbClr>
                  </a:outerShdw>
                </a:effectLst>
              </a:rPr>
              <a:t>حقق كلمتين الآتيتين:</a:t>
            </a:r>
          </a:p>
          <a:p>
            <a:pPr algn="r" rtl="1"/>
            <a:r>
              <a:rPr lang="ar-MA" sz="3600" b="1" spc="50" dirty="0" smtClean="0">
                <a:ln w="11430"/>
                <a:effectLst>
                  <a:outerShdw blurRad="38100" dist="38100" dir="2700000" algn="tl">
                    <a:srgbClr val="000000">
                      <a:alpha val="43137"/>
                    </a:srgbClr>
                  </a:outerShdw>
                </a:effectLst>
              </a:rPr>
              <a:t>احتكم </a:t>
            </a:r>
            <a:r>
              <a:rPr lang="en-US" sz="3600" b="1" spc="50" dirty="0" smtClean="0">
                <a:ln w="11430"/>
                <a:effectLst>
                  <a:outerShdw blurRad="38100" dist="38100" dir="2700000" algn="tl">
                    <a:srgbClr val="000000">
                      <a:alpha val="43137"/>
                    </a:srgbClr>
                  </a:outerShdw>
                </a:effectLst>
              </a:rPr>
              <a:t>–</a:t>
            </a:r>
            <a:r>
              <a:rPr lang="ar-MA" sz="3600" b="1" spc="50" dirty="0" smtClean="0">
                <a:ln w="11430"/>
                <a:effectLst>
                  <a:outerShdw blurRad="38100" dist="38100" dir="2700000" algn="tl">
                    <a:srgbClr val="000000">
                      <a:alpha val="43137"/>
                    </a:srgbClr>
                  </a:outerShdw>
                </a:effectLst>
              </a:rPr>
              <a:t> سمع </a:t>
            </a:r>
            <a:r>
              <a:rPr lang="en-US" sz="3600" b="1" spc="50" dirty="0" smtClean="0">
                <a:ln w="11430"/>
                <a:effectLst>
                  <a:outerShdw blurRad="38100" dist="38100" dir="2700000" algn="tl">
                    <a:srgbClr val="000000">
                      <a:alpha val="43137"/>
                    </a:srgbClr>
                  </a:outerShdw>
                </a:effectLst>
              </a:rPr>
              <a:t>–</a:t>
            </a:r>
            <a:r>
              <a:rPr lang="ar-MA" sz="3600" b="1" spc="50" dirty="0" smtClean="0">
                <a:ln w="11430"/>
                <a:effectLst>
                  <a:outerShdw blurRad="38100" dist="38100" dir="2700000" algn="tl">
                    <a:srgbClr val="000000">
                      <a:alpha val="43137"/>
                    </a:srgbClr>
                  </a:outerShdw>
                </a:effectLst>
              </a:rPr>
              <a:t> أجاب</a:t>
            </a:r>
            <a:endParaRPr lang="en-US" sz="3600" b="1" spc="50" dirty="0">
              <a:ln w="11430"/>
              <a:effectLst>
                <a:outerShdw blurRad="38100" dist="38100" dir="2700000" algn="tl">
                  <a:srgbClr val="000000">
                    <a:alpha val="43137"/>
                  </a:srgbClr>
                </a:outerShdw>
              </a:effectLst>
            </a:endParaRPr>
          </a:p>
        </p:txBody>
      </p:sp>
      <p:sp>
        <p:nvSpPr>
          <p:cNvPr id="16" name="12-Point Star 15"/>
          <p:cNvSpPr/>
          <p:nvPr/>
        </p:nvSpPr>
        <p:spPr>
          <a:xfrm>
            <a:off x="299544" y="4335568"/>
            <a:ext cx="2771572" cy="2632794"/>
          </a:xfrm>
          <a:prstGeom prst="star12">
            <a:avLst/>
          </a:prstGeom>
          <a:ln w="76200">
            <a:solidFill>
              <a:srgbClr val="002060"/>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ar-MA" sz="3200" b="1" dirty="0" smtClean="0">
                <a:ln>
                  <a:solidFill>
                    <a:sysClr val="windowText" lastClr="000000"/>
                  </a:solidFill>
                </a:ln>
                <a:solidFill>
                  <a:sysClr val="windowText" lastClr="000000"/>
                </a:solidFill>
              </a:rPr>
              <a:t>خمس دقائق</a:t>
            </a:r>
            <a:endParaRPr lang="en-US" sz="3200" b="1" dirty="0">
              <a:ln>
                <a:solidFill>
                  <a:sysClr val="windowText" lastClr="000000"/>
                </a:solidFill>
              </a:ln>
              <a:solidFill>
                <a:sysClr val="windowText" lastClr="000000"/>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022" y="1778872"/>
            <a:ext cx="4997668" cy="5757045"/>
          </a:xfrm>
          <a:prstGeom prst="roundRect">
            <a:avLst>
              <a:gd name="adj" fmla="val 16667"/>
            </a:avLst>
          </a:prstGeom>
          <a:ln w="28575">
            <a:solidFill>
              <a:srgbClr val="C6FF25"/>
            </a:solidFill>
          </a:ln>
          <a:effectLst>
            <a:glow rad="1397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183487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ou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anim calcmode="lin" valueType="num">
                                      <p:cBhvr>
                                        <p:cTn id="28" dur="250" fill="hold"/>
                                        <p:tgtEl>
                                          <p:spTgt spid="6"/>
                                        </p:tgtEl>
                                        <p:attrNameLst>
                                          <p:attrName>ppt_x</p:attrName>
                                        </p:attrNameLst>
                                      </p:cBhvr>
                                      <p:tavLst>
                                        <p:tav tm="0">
                                          <p:val>
                                            <p:strVal val="#ppt_x"/>
                                          </p:val>
                                        </p:tav>
                                        <p:tav tm="100000">
                                          <p:val>
                                            <p:strVal val="#ppt_x"/>
                                          </p:val>
                                        </p:tav>
                                      </p:tavLst>
                                    </p:anim>
                                    <p:anim calcmode="lin" valueType="num">
                                      <p:cBhvr>
                                        <p:cTn id="29"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style.rotation</p:attrName>
                                        </p:attrNameLst>
                                      </p:cBhvr>
                                      <p:tavLst>
                                        <p:tav tm="0">
                                          <p:val>
                                            <p:fltVal val="720"/>
                                          </p:val>
                                        </p:tav>
                                        <p:tav tm="100000">
                                          <p:val>
                                            <p:fltVal val="0"/>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fltVal val="0"/>
                                          </p:val>
                                        </p:tav>
                                        <p:tav tm="100000">
                                          <p:val>
                                            <p:strVal val="#ppt_w"/>
                                          </p:val>
                                        </p:tav>
                                      </p:tavLst>
                                    </p:anim>
                                    <p:anim calcmode="lin" valueType="num">
                                      <p:cBhvr>
                                        <p:cTn id="43" dur="750" fill="hold"/>
                                        <p:tgtEl>
                                          <p:spTgt spid="12"/>
                                        </p:tgtEl>
                                        <p:attrNameLst>
                                          <p:attrName>ppt_h</p:attrName>
                                        </p:attrNameLst>
                                      </p:cBhvr>
                                      <p:tavLst>
                                        <p:tav tm="0">
                                          <p:val>
                                            <p:fltVal val="0"/>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
                                          </p:val>
                                        </p:tav>
                                        <p:tav tm="100000">
                                          <p:val>
                                            <p:strVal val="#ppt_w"/>
                                          </p:val>
                                        </p:tav>
                                      </p:tavLst>
                                    </p:anim>
                                    <p:anim calcmode="lin" valueType="num">
                                      <p:cBhvr>
                                        <p:cTn id="57" dur="750" fill="hold"/>
                                        <p:tgtEl>
                                          <p:spTgt spid="14"/>
                                        </p:tgtEl>
                                        <p:attrNameLst>
                                          <p:attrName>ppt_h</p:attrName>
                                        </p:attrNameLst>
                                      </p:cBhvr>
                                      <p:tavLst>
                                        <p:tav tm="0">
                                          <p:val>
                                            <p:fltVal val="0"/>
                                          </p:val>
                                        </p:tav>
                                        <p:tav tm="100000">
                                          <p:val>
                                            <p:strVal val="#ppt_h"/>
                                          </p:val>
                                        </p:tav>
                                      </p:tavLst>
                                    </p:anim>
                                    <p:animEffect transition="in" filter="fade">
                                      <p:cBhvr>
                                        <p:cTn id="58" dur="75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13" grpId="0"/>
      <p:bldP spid="14" grpId="0" animBg="1"/>
      <p:bldP spid="15"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1539" y="1449260"/>
            <a:ext cx="12845611" cy="87353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r" rtl="1"/>
            <a:r>
              <a:rPr lang="en-US" sz="3600" b="1" dirty="0" smtClean="0"/>
              <a:t>1</a:t>
            </a:r>
            <a:r>
              <a:rPr lang="ar-MA" sz="3600" b="1" dirty="0" smtClean="0"/>
              <a:t>. لماذا احتكم عمر بن الخطاب رضي الله عنه وصاحب الفرس إلى شريح ؟ </a:t>
            </a:r>
            <a:endParaRPr lang="ar-MA" sz="3600" b="1" dirty="0"/>
          </a:p>
        </p:txBody>
      </p:sp>
      <p:sp>
        <p:nvSpPr>
          <p:cNvPr id="7" name="Rounded Rectangle 6"/>
          <p:cNvSpPr/>
          <p:nvPr/>
        </p:nvSpPr>
        <p:spPr>
          <a:xfrm>
            <a:off x="472964" y="3555120"/>
            <a:ext cx="12845611" cy="9643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600" b="1" dirty="0"/>
              <a:t>3</a:t>
            </a:r>
            <a:r>
              <a:rPr lang="ar-MA" sz="3600" b="1" dirty="0" smtClean="0"/>
              <a:t>. ماذا قال عمر بن الخطاب رضي الله عنه بعد قضاء شريح بينه وبين الأعرابي ؟ </a:t>
            </a:r>
            <a:endParaRPr lang="ar-MA" sz="3600" b="1" dirty="0"/>
          </a:p>
        </p:txBody>
      </p:sp>
      <p:sp>
        <p:nvSpPr>
          <p:cNvPr id="8" name="Rounded Rectangle 7"/>
          <p:cNvSpPr/>
          <p:nvPr/>
        </p:nvSpPr>
        <p:spPr>
          <a:xfrm>
            <a:off x="492014" y="2464672"/>
            <a:ext cx="12845611" cy="9170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smtClean="0"/>
              <a:t>2</a:t>
            </a:r>
            <a:r>
              <a:rPr lang="ar-MA" sz="3600" b="1" dirty="0" smtClean="0"/>
              <a:t>. ماذا قال شريح القاضي لعمر رضي الله عنه بعد ما سمع قول الأعرابي ؟</a:t>
            </a:r>
            <a:endParaRPr lang="ar-MA" sz="3600" b="1" dirty="0"/>
          </a:p>
        </p:txBody>
      </p:sp>
      <p:sp>
        <p:nvSpPr>
          <p:cNvPr id="12" name="Rounded Rectangle 11"/>
          <p:cNvSpPr/>
          <p:nvPr/>
        </p:nvSpPr>
        <p:spPr>
          <a:xfrm>
            <a:off x="482489" y="4677110"/>
            <a:ext cx="12845611" cy="888128"/>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600" b="1" dirty="0"/>
              <a:t>4</a:t>
            </a:r>
            <a:r>
              <a:rPr lang="ar-MA" sz="3600" b="1" dirty="0" smtClean="0"/>
              <a:t>. هل كان شريح بن الحارث الكندي رجلاً مجهولاً بين أهل العلم والرأي ؟ </a:t>
            </a:r>
            <a:endParaRPr lang="ar-MA" sz="3600" b="1" dirty="0"/>
          </a:p>
        </p:txBody>
      </p:sp>
      <p:sp>
        <p:nvSpPr>
          <p:cNvPr id="13" name="Rounded Rectangle 12"/>
          <p:cNvSpPr/>
          <p:nvPr/>
        </p:nvSpPr>
        <p:spPr>
          <a:xfrm>
            <a:off x="472964" y="5720262"/>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600" b="1" dirty="0" smtClean="0"/>
              <a:t>5</a:t>
            </a:r>
            <a:r>
              <a:rPr lang="ar-MA" sz="3600" b="1" dirty="0" smtClean="0"/>
              <a:t>. ماذا أثبت الأيام لعمر بن الخطاب رضي الله عنه ؟</a:t>
            </a:r>
            <a:endParaRPr lang="ar-MA" sz="3600" b="1" dirty="0"/>
          </a:p>
        </p:txBody>
      </p:sp>
      <p:sp>
        <p:nvSpPr>
          <p:cNvPr id="14" name="Rounded Rectangle 13"/>
          <p:cNvSpPr/>
          <p:nvPr/>
        </p:nvSpPr>
        <p:spPr>
          <a:xfrm>
            <a:off x="472964" y="6731870"/>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600" b="1" dirty="0" smtClean="0"/>
              <a:t>6</a:t>
            </a:r>
            <a:r>
              <a:rPr lang="ar-MA" sz="3600" b="1" dirty="0" smtClean="0"/>
              <a:t>. قل ثلاث كلمات جديدة بالمعنى من درس اليوم .</a:t>
            </a:r>
            <a:endParaRPr lang="ar-MA" sz="3600" b="1" dirty="0"/>
          </a:p>
        </p:txBody>
      </p:sp>
      <p:sp>
        <p:nvSpPr>
          <p:cNvPr id="15" name="Rounded Rectangle 14"/>
          <p:cNvSpPr/>
          <p:nvPr/>
        </p:nvSpPr>
        <p:spPr>
          <a:xfrm>
            <a:off x="501539" y="326222"/>
            <a:ext cx="12845611" cy="918098"/>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16" name="Rectangle 15"/>
          <p:cNvSpPr/>
          <p:nvPr/>
        </p:nvSpPr>
        <p:spPr>
          <a:xfrm rot="10800000" flipV="1">
            <a:off x="5795210" y="350471"/>
            <a:ext cx="2629276"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التقييم</a:t>
            </a:r>
            <a:endParaRPr lang="en-US" sz="48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1063568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3"/>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3"/>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3"/>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3"/>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strVal val="#ppt_w+.3"/>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Effect transition="in" filter="fade">
                                      <p:cBhvr>
                                        <p:cTn id="51" dur="1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ppt_w</p:attrName>
                                        </p:attrNameLst>
                                      </p:cBhvr>
                                      <p:tavLst>
                                        <p:tav tm="0">
                                          <p:val>
                                            <p:strVal val="#ppt_w+.3"/>
                                          </p:val>
                                        </p:tav>
                                        <p:tav tm="100000">
                                          <p:val>
                                            <p:strVal val="#ppt_w"/>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animEffect transition="in" filter="fade">
                                      <p:cBhvr>
                                        <p:cTn id="5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88731" y="381000"/>
            <a:ext cx="12837519" cy="991054"/>
          </a:xfrm>
          <a:prstGeom prst="roundRect">
            <a:avLst/>
          </a:prstGeom>
          <a:ln>
            <a:no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 name="Rectangle 5"/>
          <p:cNvSpPr/>
          <p:nvPr/>
        </p:nvSpPr>
        <p:spPr>
          <a:xfrm>
            <a:off x="4665422" y="505936"/>
            <a:ext cx="4423392"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cap="none" spc="50" dirty="0" smtClean="0">
                <a:ln w="11430"/>
                <a:effectLst>
                  <a:glow rad="101600">
                    <a:schemeClr val="accent2">
                      <a:satMod val="175000"/>
                      <a:alpha val="40000"/>
                    </a:schemeClr>
                  </a:glow>
                  <a:outerShdw blurRad="76200" dist="50800" dir="5400000" algn="tl" rotWithShape="0">
                    <a:srgbClr val="000000">
                      <a:alpha val="65000"/>
                    </a:srgbClr>
                  </a:outerShdw>
                </a:effectLst>
              </a:rPr>
              <a:t>الواجب المنزلي</a:t>
            </a:r>
            <a:endParaRPr lang="en-US" sz="4400" b="1" cap="none" spc="50" dirty="0">
              <a:ln w="11430"/>
              <a:effectLst>
                <a:glow rad="101600">
                  <a:schemeClr val="accent2">
                    <a:satMod val="175000"/>
                    <a:alpha val="40000"/>
                  </a:schemeClr>
                </a:glow>
                <a:outerShdw blurRad="76200" dist="50800" dir="5400000" algn="tl" rotWithShape="0">
                  <a:srgbClr val="000000">
                    <a:alpha val="65000"/>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31" y="1533672"/>
            <a:ext cx="12837519" cy="6138473"/>
          </a:xfrm>
          <a:prstGeom prst="rect">
            <a:avLst/>
          </a:prstGeom>
        </p:spPr>
      </p:pic>
      <p:sp>
        <p:nvSpPr>
          <p:cNvPr id="8" name="Rectangle 7"/>
          <p:cNvSpPr/>
          <p:nvPr/>
        </p:nvSpPr>
        <p:spPr>
          <a:xfrm>
            <a:off x="1434662" y="1526630"/>
            <a:ext cx="11619186"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000" b="1" spc="50" dirty="0" smtClean="0">
                <a:ln w="11430">
                  <a:solidFill>
                    <a:schemeClr val="tx1"/>
                  </a:solidFill>
                </a:ln>
                <a:solidFill>
                  <a:sysClr val="windowText" lastClr="000000"/>
                </a:solidFill>
                <a:effectLst>
                  <a:outerShdw blurRad="76200" dist="50800" dir="5400000" algn="tl" rotWithShape="0">
                    <a:srgbClr val="000000">
                      <a:alpha val="65000"/>
                    </a:srgbClr>
                  </a:outerShdw>
                </a:effectLst>
              </a:rPr>
              <a:t>اكتب فقرة باللغة العربية لا تقل عن سبعة أشطر </a:t>
            </a:r>
          </a:p>
          <a:p>
            <a:pPr algn="ctr"/>
            <a:r>
              <a:rPr lang="ar-MA" sz="4000" b="1" spc="50" dirty="0" smtClean="0">
                <a:ln w="11430">
                  <a:solidFill>
                    <a:schemeClr val="tx1"/>
                  </a:solidFill>
                </a:ln>
                <a:solidFill>
                  <a:sysClr val="windowText" lastClr="000000"/>
                </a:solidFill>
                <a:effectLst>
                  <a:outerShdw blurRad="76200" dist="50800" dir="5400000" algn="tl" rotWithShape="0">
                    <a:srgbClr val="000000">
                      <a:alpha val="65000"/>
                    </a:srgbClr>
                  </a:outerShdw>
                </a:effectLst>
              </a:rPr>
              <a:t>عن قضاء شريح بن الحارث الكندي بين عمر بن الخطاب والأعرابي .</a:t>
            </a:r>
            <a:endParaRPr lang="en-US" sz="4000" b="1" cap="none" spc="50" dirty="0">
              <a:ln w="11430">
                <a:solidFill>
                  <a:schemeClr val="tx1"/>
                </a:solidFill>
              </a:ln>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92261770"/>
      </p:ext>
    </p:extLst>
  </p:cSld>
  <p:clrMapOvr>
    <a:masterClrMapping/>
  </p:clrMapOvr>
  <mc:AlternateContent xmlns:mc="http://schemas.openxmlformats.org/markup-compatibility/2006">
    <mc:Choice xmlns:p14="http://schemas.microsoft.com/office/powerpoint/2010/main" Requires="p14">
      <p:transition>
        <p14:window dir="ver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by="(-#ppt_w*2)" calcmode="lin" valueType="num">
                                      <p:cBhvr rctx="PPT">
                                        <p:cTn id="27" dur="500" autoRev="1" fill="hold">
                                          <p:stCondLst>
                                            <p:cond delay="0"/>
                                          </p:stCondLst>
                                        </p:cTn>
                                        <p:tgtEl>
                                          <p:spTgt spid="8"/>
                                        </p:tgtEl>
                                        <p:attrNameLst>
                                          <p:attrName>ppt_w</p:attrName>
                                        </p:attrNameLst>
                                      </p:cBhvr>
                                    </p:anim>
                                    <p:anim by="(#ppt_w*0.50)" calcmode="lin" valueType="num">
                                      <p:cBhvr>
                                        <p:cTn id="28" dur="500" decel="50000" autoRev="1" fill="hold">
                                          <p:stCondLst>
                                            <p:cond delay="0"/>
                                          </p:stCondLst>
                                        </p:cTn>
                                        <p:tgtEl>
                                          <p:spTgt spid="8"/>
                                        </p:tgtEl>
                                        <p:attrNameLst>
                                          <p:attrName>ppt_x</p:attrName>
                                        </p:attrNameLst>
                                      </p:cBhvr>
                                    </p:anim>
                                    <p:anim from="(-#ppt_h/2)" to="(#ppt_y)" calcmode="lin" valueType="num">
                                      <p:cBhvr>
                                        <p:cTn id="29" dur="1000" fill="hold">
                                          <p:stCondLst>
                                            <p:cond delay="0"/>
                                          </p:stCondLst>
                                        </p:cTn>
                                        <p:tgtEl>
                                          <p:spTgt spid="8"/>
                                        </p:tgtEl>
                                        <p:attrNameLst>
                                          <p:attrName>ppt_y</p:attrName>
                                        </p:attrNameLst>
                                      </p:cBhvr>
                                    </p:anim>
                                    <p:animRot by="21600000">
                                      <p:cBhvr>
                                        <p:cTn id="3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779" y="851338"/>
            <a:ext cx="8734097" cy="6148552"/>
          </a:xfrm>
          <a:prstGeom prst="rect">
            <a:avLst/>
          </a:prstGeom>
        </p:spPr>
      </p:pic>
    </p:spTree>
    <p:extLst>
      <p:ext uri="{BB962C8B-B14F-4D97-AF65-F5344CB8AC3E}">
        <p14:creationId xmlns:p14="http://schemas.microsoft.com/office/powerpoint/2010/main" val="334145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63206" y="97122"/>
            <a:ext cx="6984091" cy="646434"/>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bodyPr>
          <a:lstStyle/>
          <a:p>
            <a:pPr algn="ctr"/>
            <a:r>
              <a:rPr lang="ar-MA" sz="3200" b="1" dirty="0" smtClean="0">
                <a:ln w="0"/>
                <a:solidFill>
                  <a:schemeClr val="tx1"/>
                </a:solidFill>
                <a:effectLst>
                  <a:outerShdw blurRad="38100" dist="19050" dir="2700000" algn="tl" rotWithShape="0">
                    <a:schemeClr val="dk1">
                      <a:alpha val="40000"/>
                    </a:schemeClr>
                  </a:outerShdw>
                </a:effectLst>
              </a:rPr>
              <a:t>ماذا فهمتم بعد رؤية وقراءة العبارات التالية  ؟</a:t>
            </a:r>
            <a:endParaRPr lang="en-US" sz="3200" b="1" dirty="0">
              <a:ln w="0"/>
              <a:solidFill>
                <a:schemeClr val="tx1"/>
              </a:solidFill>
              <a:effectLst>
                <a:outerShdw blurRad="38100" dist="19050" dir="2700000" algn="tl" rotWithShape="0">
                  <a:schemeClr val="dk1">
                    <a:alpha val="40000"/>
                  </a:schemeClr>
                </a:outerShdw>
              </a:effectLst>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2952" y="823387"/>
            <a:ext cx="6327232" cy="3351056"/>
          </a:xfrm>
          <a:prstGeom prst="rect">
            <a:avLst/>
          </a:prstGeom>
          <a:ln w="38100" cap="sq">
            <a:solidFill>
              <a:srgbClr val="00B0F0"/>
            </a:solidFill>
            <a:miter lim="800000"/>
          </a:ln>
          <a:effectLst>
            <a:outerShdw blurRad="57150" dist="50800" dir="2700000" algn="tl" rotWithShape="0">
              <a:srgbClr val="000000">
                <a:alpha val="40000"/>
              </a:srgb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17" y="841559"/>
            <a:ext cx="6206593" cy="3332884"/>
          </a:xfrm>
          <a:prstGeom prst="rect">
            <a:avLst/>
          </a:prstGeom>
          <a:ln w="38100" cap="sq">
            <a:solidFill>
              <a:srgbClr val="00B0F0"/>
            </a:solidFill>
            <a:miter lim="800000"/>
          </a:ln>
          <a:effectLst>
            <a:outerShdw blurRad="57150" dist="50800" dir="2700000" algn="tl" rotWithShape="0">
              <a:srgbClr val="000000">
                <a:alpha val="40000"/>
              </a:srgb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2952" y="4445927"/>
            <a:ext cx="6327231" cy="3308787"/>
          </a:xfrm>
          <a:prstGeom prst="rect">
            <a:avLst/>
          </a:prstGeom>
          <a:ln w="38100" cap="sq">
            <a:solidFill>
              <a:srgbClr val="00B0F0"/>
            </a:solidFill>
            <a:miter lim="800000"/>
          </a:ln>
          <a:effectLst>
            <a:outerShdw blurRad="57150" dist="50800" dir="2700000" algn="tl" rotWithShape="0">
              <a:srgbClr val="000000">
                <a:alpha val="40000"/>
              </a:srgbClr>
            </a:outerShdw>
          </a:effec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689" y="4414345"/>
            <a:ext cx="6238121" cy="3340369"/>
          </a:xfrm>
          <a:prstGeom prst="rect">
            <a:avLst/>
          </a:prstGeom>
          <a:ln w="38100" cap="sq">
            <a:solidFill>
              <a:srgbClr val="00B0F0"/>
            </a:solidFill>
            <a:miter lim="800000"/>
          </a:ln>
          <a:effectLst>
            <a:outerShdw blurRad="57150" dist="50800" dir="2700000" algn="tl" rotWithShape="0">
              <a:srgbClr val="000000">
                <a:alpha val="40000"/>
              </a:srgbClr>
            </a:outerShdw>
          </a:effectLst>
        </p:spPr>
      </p:pic>
      <p:sp>
        <p:nvSpPr>
          <p:cNvPr id="13" name="Rectangle 12"/>
          <p:cNvSpPr/>
          <p:nvPr/>
        </p:nvSpPr>
        <p:spPr>
          <a:xfrm>
            <a:off x="462217" y="208477"/>
            <a:ext cx="12927967" cy="584775"/>
          </a:xfrm>
          <a:prstGeom prst="rect">
            <a:avLst/>
          </a:prstGeom>
          <a:noFill/>
          <a:effectLst>
            <a:glow rad="101600">
              <a:schemeClr val="accent2">
                <a:satMod val="175000"/>
                <a:alpha val="40000"/>
              </a:schemeClr>
            </a:glow>
          </a:effectLst>
        </p:spPr>
        <p:txBody>
          <a:bodyPr wrap="square" lIns="91440" tIns="45720" rIns="91440" bIns="45720">
            <a:spAutoFit/>
          </a:bodyPr>
          <a:lstStyle/>
          <a:p>
            <a:pPr algn="ctr"/>
            <a:r>
              <a:rPr lang="ar-MA" sz="3200" b="1" dirty="0" smtClean="0">
                <a:ln w="0"/>
                <a:effectLst>
                  <a:outerShdw blurRad="38100" dist="19050" dir="2700000" algn="tl" rotWithShape="0">
                    <a:schemeClr val="dk1">
                      <a:alpha val="40000"/>
                    </a:schemeClr>
                  </a:outerShdw>
                </a:effectLst>
              </a:rPr>
              <a:t>فهمتم أننا </a:t>
            </a:r>
            <a:r>
              <a:rPr lang="ar-MA" sz="3200" b="1" dirty="0" smtClean="0">
                <a:ln w="0"/>
                <a:effectLst>
                  <a:outerShdw blurRad="38100" dist="19050" dir="2700000" algn="tl" rotWithShape="0">
                    <a:schemeClr val="dk1">
                      <a:alpha val="40000"/>
                    </a:schemeClr>
                  </a:outerShdw>
                </a:effectLst>
              </a:rPr>
              <a:t>اليوم أيضاً سنتكلم </a:t>
            </a:r>
            <a:r>
              <a:rPr lang="ar-MA" sz="3200" b="1" dirty="0" smtClean="0">
                <a:ln w="0"/>
                <a:effectLst>
                  <a:outerShdw blurRad="38100" dist="19050" dir="2700000" algn="tl" rotWithShape="0">
                    <a:schemeClr val="dk1">
                      <a:alpha val="40000"/>
                    </a:schemeClr>
                  </a:outerShdw>
                </a:effectLst>
              </a:rPr>
              <a:t>عن شريح القاضي الذي </a:t>
            </a:r>
            <a:r>
              <a:rPr lang="ar-MA" sz="3200" b="1" dirty="0" smtClean="0">
                <a:ln w="0"/>
                <a:effectLst>
                  <a:outerShdw blurRad="38100" dist="19050" dir="2700000" algn="tl" rotWithShape="0">
                    <a:schemeClr val="dk1">
                      <a:alpha val="40000"/>
                    </a:schemeClr>
                  </a:outerShdw>
                </a:effectLst>
              </a:rPr>
              <a:t>نظير </a:t>
            </a:r>
            <a:r>
              <a:rPr lang="ar-MA" sz="3200" b="1" dirty="0" smtClean="0">
                <a:ln w="0"/>
                <a:effectLst>
                  <a:outerShdw blurRad="38100" dist="19050" dir="2700000" algn="tl" rotWithShape="0">
                    <a:schemeClr val="dk1">
                      <a:alpha val="40000"/>
                    </a:schemeClr>
                  </a:outerShdw>
                </a:effectLst>
              </a:rPr>
              <a:t>العدل والإنصاف </a:t>
            </a:r>
            <a:r>
              <a:rPr lang="ar-MA" sz="3200" b="1" dirty="0" smtClean="0">
                <a:ln w="0"/>
                <a:effectLst>
                  <a:outerShdw blurRad="38100" dist="19050" dir="2700000" algn="tl" rotWithShape="0">
                    <a:schemeClr val="dk1">
                      <a:alpha val="40000"/>
                    </a:schemeClr>
                  </a:outerShdw>
                </a:effectLst>
              </a:rPr>
              <a:t>لجميع الحكام</a:t>
            </a:r>
            <a:endParaRPr lang="en-US" sz="32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391109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edg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3000" fill="hold"/>
                                        <p:tgtEl>
                                          <p:spTgt spid="5"/>
                                        </p:tgtEl>
                                        <p:attrNameLst>
                                          <p:attrName>ppt_w</p:attrName>
                                        </p:attrNameLst>
                                      </p:cBhvr>
                                      <p:tavLst>
                                        <p:tav tm="0">
                                          <p:val>
                                            <p:fltVal val="0"/>
                                          </p:val>
                                        </p:tav>
                                        <p:tav tm="100000">
                                          <p:val>
                                            <p:strVal val="#ppt_w"/>
                                          </p:val>
                                        </p:tav>
                                      </p:tavLst>
                                    </p:anim>
                                    <p:anim calcmode="lin" valueType="num">
                                      <p:cBhvr>
                                        <p:cTn id="28" dur="3000" fill="hold"/>
                                        <p:tgtEl>
                                          <p:spTgt spid="5"/>
                                        </p:tgtEl>
                                        <p:attrNameLst>
                                          <p:attrName>ppt_h</p:attrName>
                                        </p:attrNameLst>
                                      </p:cBhvr>
                                      <p:tavLst>
                                        <p:tav tm="0">
                                          <p:val>
                                            <p:fltVal val="0"/>
                                          </p:val>
                                        </p:tav>
                                        <p:tav tm="100000">
                                          <p:val>
                                            <p:strVal val="#ppt_h"/>
                                          </p:val>
                                        </p:tav>
                                      </p:tavLst>
                                    </p:anim>
                                    <p:animEffect transition="in" filter="fade">
                                      <p:cBhvr>
                                        <p:cTn id="29" dur="3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3000"/>
                                        <p:tgtEl>
                                          <p:spTgt spid="5"/>
                                        </p:tgtEl>
                                        <p:attrNameLst>
                                          <p:attrName>ppt_w</p:attrName>
                                        </p:attrNameLst>
                                      </p:cBhvr>
                                      <p:tavLst>
                                        <p:tav tm="0">
                                          <p:val>
                                            <p:strVal val="ppt_w"/>
                                          </p:val>
                                        </p:tav>
                                        <p:tav tm="100000">
                                          <p:val>
                                            <p:fltVal val="0"/>
                                          </p:val>
                                        </p:tav>
                                      </p:tavLst>
                                    </p:anim>
                                    <p:anim calcmode="lin" valueType="num">
                                      <p:cBhvr>
                                        <p:cTn id="34" dur="3000"/>
                                        <p:tgtEl>
                                          <p:spTgt spid="5"/>
                                        </p:tgtEl>
                                        <p:attrNameLst>
                                          <p:attrName>ppt_h</p:attrName>
                                        </p:attrNameLst>
                                      </p:cBhvr>
                                      <p:tavLst>
                                        <p:tav tm="0">
                                          <p:val>
                                            <p:strVal val="ppt_h"/>
                                          </p:val>
                                        </p:tav>
                                        <p:tav tm="100000">
                                          <p:val>
                                            <p:fltVal val="0"/>
                                          </p:val>
                                        </p:tav>
                                      </p:tavLst>
                                    </p:anim>
                                    <p:animEffect transition="out" filter="fade">
                                      <p:cBhvr>
                                        <p:cTn id="35" dur="3000"/>
                                        <p:tgtEl>
                                          <p:spTgt spid="5"/>
                                        </p:tgtEl>
                                      </p:cBhvr>
                                    </p:animEffect>
                                    <p:set>
                                      <p:cBhvr>
                                        <p:cTn id="36" dur="1" fill="hold">
                                          <p:stCondLst>
                                            <p:cond delay="2999"/>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Scale>
                                      <p:cBhvr>
                                        <p:cTn id="41" dur="1000" decel="50000" fill="hold">
                                          <p:stCondLst>
                                            <p:cond delay="0"/>
                                          </p:stCondLst>
                                        </p:cTn>
                                        <p:tgtEl>
                                          <p:spTgt spid="1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3">
                                            <p:txEl>
                                              <p:pRg st="0" end="0"/>
                                            </p:txEl>
                                          </p:spTgt>
                                        </p:tgtEl>
                                        <p:attrNameLst>
                                          <p:attrName>ppt_x</p:attrName>
                                          <p:attrName>ppt_y</p:attrName>
                                        </p:attrNameLst>
                                      </p:cBhvr>
                                    </p:animMotion>
                                    <p:animEffect transition="in" filter="fade">
                                      <p:cBhvr>
                                        <p:cTn id="43" dur="1000"/>
                                        <p:tgtEl>
                                          <p:spTgt spid="1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xit" presetSubtype="0" fill="hold" grpId="0" nodeType="clickEffect">
                                  <p:stCondLst>
                                    <p:cond delay="0"/>
                                  </p:stCondLst>
                                  <p:childTnLst>
                                    <p:animEffect transition="out" filter="fade">
                                      <p:cBhvr>
                                        <p:cTn id="47" dur="2000"/>
                                        <p:tgtEl>
                                          <p:spTgt spid="13"/>
                                        </p:tgtEl>
                                      </p:cBhvr>
                                    </p:animEffect>
                                    <p:anim calcmode="lin" valueType="num">
                                      <p:cBhvr>
                                        <p:cTn id="48"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9" dur="2000"/>
                                        <p:tgtEl>
                                          <p:spTgt spid="13"/>
                                        </p:tgtEl>
                                        <p:attrNameLst>
                                          <p:attrName>ppt_h</p:attrName>
                                        </p:attrNameLst>
                                      </p:cBhvr>
                                      <p:tavLst>
                                        <p:tav tm="0">
                                          <p:val>
                                            <p:strVal val="ppt_h"/>
                                          </p:val>
                                        </p:tav>
                                        <p:tav tm="100000">
                                          <p:val>
                                            <p:strVal val="ppt_h"/>
                                          </p:val>
                                        </p:tav>
                                      </p:tavLst>
                                    </p:anim>
                                    <p:set>
                                      <p:cBhvr>
                                        <p:cTn id="50"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725201" y="311254"/>
            <a:ext cx="12707019" cy="1143472"/>
          </a:xfrm>
          <a:prstGeom prst="wedgeRoundRectCallou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ar-SA" sz="3600" b="1" dirty="0">
              <a:ln w="10541" cmpd="sng">
                <a:solidFill>
                  <a:schemeClr val="tx1">
                    <a:lumMod val="95000"/>
                    <a:lumOff val="5000"/>
                  </a:schemeClr>
                </a:solidFill>
                <a:prstDash val="solid"/>
              </a:ln>
              <a:solidFill>
                <a:schemeClr val="tx1">
                  <a:lumMod val="95000"/>
                  <a:lumOff val="5000"/>
                </a:schemeClr>
              </a:solidFill>
            </a:endParaRPr>
          </a:p>
        </p:txBody>
      </p:sp>
      <p:sp>
        <p:nvSpPr>
          <p:cNvPr id="6" name="Rounded Rectangle 5"/>
          <p:cNvSpPr/>
          <p:nvPr/>
        </p:nvSpPr>
        <p:spPr>
          <a:xfrm>
            <a:off x="599074" y="4331576"/>
            <a:ext cx="11510735" cy="954072"/>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يتعلم معاني الكلمات الجديدة مع تكوين الجمل المفيدة،</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7" name="Rounded Rectangle 6"/>
          <p:cNvSpPr/>
          <p:nvPr/>
        </p:nvSpPr>
        <p:spPr>
          <a:xfrm>
            <a:off x="585219" y="6736547"/>
            <a:ext cx="11510735" cy="893970"/>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smtClean="0">
                <a:ln>
                  <a:solidFill>
                    <a:schemeClr val="tx1"/>
                  </a:solidFill>
                </a:ln>
                <a:solidFill>
                  <a:sysClr val="windowText" lastClr="000000"/>
                </a:solidFill>
                <a:effectLst>
                  <a:outerShdw blurRad="38100" dist="38100" dir="2700000" algn="tl">
                    <a:srgbClr val="000000">
                      <a:alpha val="43137"/>
                    </a:srgbClr>
                  </a:outerShdw>
                </a:effectLst>
              </a:rPr>
              <a:t>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يقدر كيفية تحقيق الأفعال والكلمات من النص.</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8" name="Rounded Rectangle 7"/>
          <p:cNvSpPr/>
          <p:nvPr/>
        </p:nvSpPr>
        <p:spPr>
          <a:xfrm>
            <a:off x="612929" y="5550772"/>
            <a:ext cx="11510735" cy="936172"/>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يستطيع تصحيح العبارات واملاء الفراغات والجمع من المفرد،</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2" name="Rounded Rectangle 11"/>
          <p:cNvSpPr/>
          <p:nvPr/>
        </p:nvSpPr>
        <p:spPr>
          <a:xfrm>
            <a:off x="585219" y="3115715"/>
            <a:ext cx="11510735" cy="947802"/>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lvl="0"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يستطيع قراءة العبارات على النطق الصحيح بالترجمة،</a:t>
            </a:r>
            <a:endParaRPr lang="ar-SA"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3" name="Rectangle 12"/>
          <p:cNvSpPr/>
          <p:nvPr/>
        </p:nvSpPr>
        <p:spPr>
          <a:xfrm>
            <a:off x="5078618" y="490397"/>
            <a:ext cx="4283545" cy="707886"/>
          </a:xfrm>
          <a:prstGeom prst="rect">
            <a:avLst/>
          </a:prstGeom>
          <a:noFill/>
          <a:effectLst>
            <a:glow rad="228600">
              <a:schemeClr val="accent2">
                <a:satMod val="175000"/>
                <a:alpha val="40000"/>
              </a:schemeClr>
            </a:glow>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cap="none" spc="50" dirty="0" smtClean="0">
                <a:ln w="11430"/>
                <a:effectLst>
                  <a:outerShdw blurRad="76200" dist="50800" dir="5400000" algn="tl" rotWithShape="0">
                    <a:srgbClr val="000000">
                      <a:alpha val="65000"/>
                    </a:srgbClr>
                  </a:outerShdw>
                </a:effectLst>
              </a:rPr>
              <a:t>الن</a:t>
            </a:r>
            <a:r>
              <a:rPr lang="ar-MA" sz="4000" b="1" cap="none" spc="50" dirty="0" smtClean="0">
                <a:ln w="11430"/>
                <a:effectLst>
                  <a:outerShdw blurRad="76200" dist="50800" dir="5400000" algn="tl" rotWithShape="0">
                    <a:srgbClr val="000000">
                      <a:alpha val="65000"/>
                    </a:srgbClr>
                  </a:outerShdw>
                </a:effectLst>
              </a:rPr>
              <a:t>ـــ</a:t>
            </a:r>
            <a:r>
              <a:rPr lang="ar-SA" sz="4000" b="1" cap="none" spc="50" dirty="0" smtClean="0">
                <a:ln w="11430"/>
                <a:effectLst>
                  <a:outerShdw blurRad="76200" dist="50800" dir="5400000" algn="tl" rotWithShape="0">
                    <a:srgbClr val="000000">
                      <a:alpha val="65000"/>
                    </a:srgbClr>
                  </a:outerShdw>
                </a:effectLst>
              </a:rPr>
              <a:t>ت</a:t>
            </a:r>
            <a:r>
              <a:rPr lang="ar-MA" sz="4000" b="1" cap="none" spc="50" dirty="0" smtClean="0">
                <a:ln w="11430"/>
                <a:effectLst>
                  <a:outerShdw blurRad="76200" dist="50800" dir="5400000" algn="tl" rotWithShape="0">
                    <a:srgbClr val="000000">
                      <a:alpha val="65000"/>
                    </a:srgbClr>
                  </a:outerShdw>
                </a:effectLst>
              </a:rPr>
              <a:t>ــ</a:t>
            </a:r>
            <a:r>
              <a:rPr lang="ar-SA" sz="4000" b="1" cap="none" spc="50" dirty="0" smtClean="0">
                <a:ln w="11430"/>
                <a:effectLst>
                  <a:outerShdw blurRad="76200" dist="50800" dir="5400000" algn="tl" rotWithShape="0">
                    <a:srgbClr val="000000">
                      <a:alpha val="65000"/>
                    </a:srgbClr>
                  </a:outerShdw>
                </a:effectLst>
              </a:rPr>
              <a:t>ائج م</a:t>
            </a:r>
            <a:r>
              <a:rPr lang="ar-MA" sz="4000" b="1" cap="none" spc="50" dirty="0" smtClean="0">
                <a:ln w="11430"/>
                <a:effectLst>
                  <a:outerShdw blurRad="76200" dist="50800" dir="5400000" algn="tl" rotWithShape="0">
                    <a:srgbClr val="000000">
                      <a:alpha val="65000"/>
                    </a:srgbClr>
                  </a:outerShdw>
                </a:effectLst>
              </a:rPr>
              <a:t>ـــــ</a:t>
            </a:r>
            <a:r>
              <a:rPr lang="ar-SA" sz="4000" b="1" cap="none" spc="50" dirty="0" smtClean="0">
                <a:ln w="11430"/>
                <a:effectLst>
                  <a:outerShdw blurRad="76200" dist="50800" dir="5400000" algn="tl" rotWithShape="0">
                    <a:srgbClr val="000000">
                      <a:alpha val="65000"/>
                    </a:srgbClr>
                  </a:outerShdw>
                </a:effectLst>
              </a:rPr>
              <a:t>ن </a:t>
            </a:r>
            <a:r>
              <a:rPr lang="ar-SA" sz="4000" b="1" cap="none" spc="50" dirty="0">
                <a:ln w="11430"/>
                <a:effectLst>
                  <a:outerShdw blurRad="76200" dist="50800" dir="5400000" algn="tl" rotWithShape="0">
                    <a:srgbClr val="000000">
                      <a:alpha val="65000"/>
                    </a:srgbClr>
                  </a:outerShdw>
                </a:effectLst>
              </a:rPr>
              <a:t>الدرس</a:t>
            </a:r>
            <a:endParaRPr lang="en-US" sz="4000" b="1" cap="none" spc="50" dirty="0">
              <a:ln w="11430"/>
              <a:effectLst>
                <a:outerShdw blurRad="76200" dist="50800" dir="5400000" algn="tl" rotWithShape="0">
                  <a:srgbClr val="000000">
                    <a:alpha val="65000"/>
                  </a:srgbClr>
                </a:outerShdw>
              </a:effectLst>
            </a:endParaRPr>
          </a:p>
        </p:txBody>
      </p:sp>
      <p:sp>
        <p:nvSpPr>
          <p:cNvPr id="14" name="Rounded Rectangle 13"/>
          <p:cNvSpPr/>
          <p:nvPr/>
        </p:nvSpPr>
        <p:spPr>
          <a:xfrm>
            <a:off x="585220" y="1942744"/>
            <a:ext cx="11510734" cy="914999"/>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a:ln>
                  <a:solidFill>
                    <a:schemeClr val="tx1"/>
                  </a:solidFill>
                </a:ln>
                <a:solidFill>
                  <a:sysClr val="windowText" lastClr="000000"/>
                </a:solidFill>
                <a:effectLst>
                  <a:outerShdw blurRad="38100" dist="38100" dir="2700000" algn="tl">
                    <a:srgbClr val="000000">
                      <a:alpha val="43137"/>
                    </a:srgbClr>
                  </a:outerShdw>
                </a:effectLst>
              </a:rPr>
              <a:t>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الطلاب بعد نهاية هذا الدرس ....</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5" name="Flowchart: Display 14"/>
          <p:cNvSpPr/>
          <p:nvPr/>
        </p:nvSpPr>
        <p:spPr>
          <a:xfrm>
            <a:off x="12297101" y="3115715"/>
            <a:ext cx="1008993" cy="947802"/>
          </a:xfrm>
          <a:prstGeom prst="flowChartDisplay">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en-US" sz="3200" b="1" dirty="0" smtClean="0">
                <a:ln>
                  <a:solidFill>
                    <a:schemeClr val="tx1"/>
                  </a:solidFill>
                </a:ln>
                <a:solidFill>
                  <a:sysClr val="windowText" lastClr="000000"/>
                </a:solidFill>
                <a:effectLst>
                  <a:outerShdw blurRad="38100" dist="38100" dir="2700000" algn="tl">
                    <a:srgbClr val="000000">
                      <a:alpha val="43137"/>
                    </a:srgbClr>
                  </a:outerShdw>
                </a:effectLst>
              </a:rPr>
              <a:t>1</a:t>
            </a:r>
            <a:endParaRPr lang="en-US" sz="32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6" name="Flowchart: Display 15"/>
          <p:cNvSpPr/>
          <p:nvPr/>
        </p:nvSpPr>
        <p:spPr>
          <a:xfrm>
            <a:off x="12323373" y="4345665"/>
            <a:ext cx="1008993" cy="946528"/>
          </a:xfrm>
          <a:prstGeom prst="flowChartDisplay">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2</a:t>
            </a:r>
            <a:endParaRPr lang="en-US" sz="3200" b="1" dirty="0">
              <a:solidFill>
                <a:schemeClr val="tx1"/>
              </a:solidFill>
              <a:effectLst>
                <a:outerShdw blurRad="38100" dist="38100" dir="2700000" algn="tl">
                  <a:srgbClr val="000000">
                    <a:alpha val="43137"/>
                  </a:srgbClr>
                </a:outerShdw>
              </a:effectLst>
            </a:endParaRPr>
          </a:p>
        </p:txBody>
      </p:sp>
      <p:sp>
        <p:nvSpPr>
          <p:cNvPr id="17" name="Flowchart: Display 16"/>
          <p:cNvSpPr/>
          <p:nvPr/>
        </p:nvSpPr>
        <p:spPr>
          <a:xfrm>
            <a:off x="12349645" y="5538600"/>
            <a:ext cx="1008993" cy="966480"/>
          </a:xfrm>
          <a:prstGeom prst="flowChartDisplay">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3</a:t>
            </a:r>
            <a:endParaRPr lang="en-US" sz="3200" b="1" dirty="0">
              <a:solidFill>
                <a:schemeClr val="tx1"/>
              </a:solidFill>
              <a:effectLst>
                <a:outerShdw blurRad="38100" dist="38100" dir="2700000" algn="tl">
                  <a:srgbClr val="000000">
                    <a:alpha val="43137"/>
                  </a:srgbClr>
                </a:outerShdw>
              </a:effectLst>
            </a:endParaRPr>
          </a:p>
        </p:txBody>
      </p:sp>
      <p:sp>
        <p:nvSpPr>
          <p:cNvPr id="18" name="Flowchart: Display 17"/>
          <p:cNvSpPr/>
          <p:nvPr/>
        </p:nvSpPr>
        <p:spPr>
          <a:xfrm>
            <a:off x="12360151" y="6715754"/>
            <a:ext cx="1008993" cy="886901"/>
          </a:xfrm>
          <a:prstGeom prst="flowChartDisplay">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4</a:t>
            </a:r>
            <a:endParaRPr lang="en-US" sz="3200" b="1" dirty="0">
              <a:solidFill>
                <a:schemeClr val="tx1"/>
              </a:solidFill>
              <a:effectLst>
                <a:outerShdw blurRad="38100" dist="38100" dir="2700000" algn="tl">
                  <a:srgbClr val="000000">
                    <a:alpha val="43137"/>
                  </a:srgbClr>
                </a:outerShdw>
              </a:effectLst>
            </a:endParaRPr>
          </a:p>
        </p:txBody>
      </p:sp>
      <p:sp>
        <p:nvSpPr>
          <p:cNvPr id="24" name="Flowchart: Display 23"/>
          <p:cNvSpPr/>
          <p:nvPr/>
        </p:nvSpPr>
        <p:spPr>
          <a:xfrm>
            <a:off x="12339139" y="1928034"/>
            <a:ext cx="1008993" cy="947802"/>
          </a:xfrm>
          <a:prstGeom prst="flowChartDisplay">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en-US" sz="3200" b="1" dirty="0">
                <a:ln>
                  <a:solidFill>
                    <a:schemeClr val="tx1"/>
                  </a:solidFill>
                </a:ln>
                <a:solidFill>
                  <a:sysClr val="windowText" lastClr="000000"/>
                </a:solidFill>
                <a:effectLst>
                  <a:outerShdw blurRad="38100" dist="38100" dir="2700000" algn="tl">
                    <a:srgbClr val="000000">
                      <a:alpha val="43137"/>
                    </a:srgbClr>
                  </a:outerShdw>
                </a:effectLst>
              </a:rPr>
              <a:t>0</a:t>
            </a:r>
          </a:p>
        </p:txBody>
      </p:sp>
    </p:spTree>
    <p:extLst>
      <p:ext uri="{BB962C8B-B14F-4D97-AF65-F5344CB8AC3E}">
        <p14:creationId xmlns:p14="http://schemas.microsoft.com/office/powerpoint/2010/main" val="31393560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 calcmode="lin" valueType="num">
                                      <p:cBhvr>
                                        <p:cTn id="23" dur="1000" fill="hold"/>
                                        <p:tgtEl>
                                          <p:spTgt spid="24"/>
                                        </p:tgtEl>
                                        <p:attrNameLst>
                                          <p:attrName>style.rotation</p:attrName>
                                        </p:attrNameLst>
                                      </p:cBhvr>
                                      <p:tavLst>
                                        <p:tav tm="0">
                                          <p:val>
                                            <p:fltVal val="360"/>
                                          </p:val>
                                        </p:tav>
                                        <p:tav tm="100000">
                                          <p:val>
                                            <p:fltVal val="0"/>
                                          </p:val>
                                        </p:tav>
                                      </p:tavLst>
                                    </p:anim>
                                    <p:animEffect transition="in" filter="fade">
                                      <p:cBhvr>
                                        <p:cTn id="24" dur="1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360"/>
                                          </p:val>
                                        </p:tav>
                                        <p:tav tm="100000">
                                          <p:val>
                                            <p:fltVal val="0"/>
                                          </p:val>
                                        </p:tav>
                                      </p:tavLst>
                                    </p:anim>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360"/>
                                          </p:val>
                                        </p:tav>
                                        <p:tav tm="100000">
                                          <p:val>
                                            <p:fltVal val="0"/>
                                          </p:val>
                                        </p:tav>
                                      </p:tavLst>
                                    </p:anim>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360"/>
                                          </p:val>
                                        </p:tav>
                                        <p:tav tm="100000">
                                          <p:val>
                                            <p:fltVal val="0"/>
                                          </p:val>
                                        </p:tav>
                                      </p:tavLst>
                                    </p:anim>
                                    <p:animEffect transition="in" filter="fade">
                                      <p:cBhvr>
                                        <p:cTn id="66" dur="10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ppt_w</p:attrName>
                                        </p:attrNameLst>
                                      </p:cBhvr>
                                      <p:tavLst>
                                        <p:tav tm="0">
                                          <p:val>
                                            <p:fltVal val="0"/>
                                          </p:val>
                                        </p:tav>
                                        <p:tav tm="100000">
                                          <p:val>
                                            <p:strVal val="#ppt_w"/>
                                          </p:val>
                                        </p:tav>
                                      </p:tavLst>
                                    </p:anim>
                                    <p:anim calcmode="lin" valueType="num">
                                      <p:cBhvr>
                                        <p:cTn id="72"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ppt_w</p:attrName>
                                        </p:attrNameLst>
                                      </p:cBhvr>
                                      <p:tavLst>
                                        <p:tav tm="0">
                                          <p:val>
                                            <p:fltVal val="0"/>
                                          </p:val>
                                        </p:tav>
                                        <p:tav tm="100000">
                                          <p:val>
                                            <p:strVal val="#ppt_w"/>
                                          </p:val>
                                        </p:tav>
                                      </p:tavLst>
                                    </p:anim>
                                    <p:anim calcmode="lin" valueType="num">
                                      <p:cBhvr>
                                        <p:cTn id="78" dur="1000" fill="hold"/>
                                        <p:tgtEl>
                                          <p:spTgt spid="18"/>
                                        </p:tgtEl>
                                        <p:attrNameLst>
                                          <p:attrName>ppt_h</p:attrName>
                                        </p:attrNameLst>
                                      </p:cBhvr>
                                      <p:tavLst>
                                        <p:tav tm="0">
                                          <p:val>
                                            <p:fltVal val="0"/>
                                          </p:val>
                                        </p:tav>
                                        <p:tav tm="100000">
                                          <p:val>
                                            <p:strVal val="#ppt_h"/>
                                          </p:val>
                                        </p:tav>
                                      </p:tavLst>
                                    </p:anim>
                                    <p:anim calcmode="lin" valueType="num">
                                      <p:cBhvr>
                                        <p:cTn id="79" dur="1000" fill="hold"/>
                                        <p:tgtEl>
                                          <p:spTgt spid="18"/>
                                        </p:tgtEl>
                                        <p:attrNameLst>
                                          <p:attrName>style.rotation</p:attrName>
                                        </p:attrNameLst>
                                      </p:cBhvr>
                                      <p:tavLst>
                                        <p:tav tm="0">
                                          <p:val>
                                            <p:fltVal val="360"/>
                                          </p:val>
                                        </p:tav>
                                        <p:tav tm="100000">
                                          <p:val>
                                            <p:fltVal val="0"/>
                                          </p:val>
                                        </p:tav>
                                      </p:tavLst>
                                    </p:anim>
                                    <p:animEffect transition="in" filter="fade">
                                      <p:cBhvr>
                                        <p:cTn id="80" dur="10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1000" fill="hold"/>
                                        <p:tgtEl>
                                          <p:spTgt spid="7"/>
                                        </p:tgtEl>
                                        <p:attrNameLst>
                                          <p:attrName>ppt_w</p:attrName>
                                        </p:attrNameLst>
                                      </p:cBhvr>
                                      <p:tavLst>
                                        <p:tav tm="0">
                                          <p:val>
                                            <p:fltVal val="0"/>
                                          </p:val>
                                        </p:tav>
                                        <p:tav tm="100000">
                                          <p:val>
                                            <p:strVal val="#ppt_w"/>
                                          </p:val>
                                        </p:tav>
                                      </p:tavLst>
                                    </p:anim>
                                    <p:anim calcmode="lin" valueType="num">
                                      <p:cBhvr>
                                        <p:cTn id="86"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p:bldP spid="14" grpId="0" animBg="1"/>
      <p:bldP spid="15" grpId="0" animBg="1"/>
      <p:bldP spid="16" grpId="0" animBg="1"/>
      <p:bldP spid="17" grpId="0" animBg="1"/>
      <p:bldP spid="18"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77265" y="422562"/>
            <a:ext cx="13086486" cy="1119814"/>
          </a:xfrm>
          <a:prstGeom prst="roundRect">
            <a:avLst/>
          </a:prstGeom>
          <a:ln w="76200">
            <a:solidFill>
              <a:srgbClr val="FFC00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4000" b="1" dirty="0">
              <a:solidFill>
                <a:schemeClr val="bg1"/>
              </a:solidFill>
              <a:latin typeface="SutonnyMJ" pitchFamily="2" charset="0"/>
            </a:endParaRPr>
          </a:p>
        </p:txBody>
      </p:sp>
      <p:sp>
        <p:nvSpPr>
          <p:cNvPr id="15" name="Rectangle 14"/>
          <p:cNvSpPr/>
          <p:nvPr/>
        </p:nvSpPr>
        <p:spPr>
          <a:xfrm>
            <a:off x="4203029" y="426735"/>
            <a:ext cx="5342021"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6000" b="1" cap="none" spc="50" dirty="0" smtClean="0">
                <a:ln w="11430">
                  <a:solidFill>
                    <a:sysClr val="windowText" lastClr="000000"/>
                  </a:solidFill>
                </a:ln>
                <a:solidFill>
                  <a:srgbClr val="002060"/>
                </a:solidFill>
                <a:effectLst>
                  <a:outerShdw blurRad="76200" dist="50800" dir="5400000" algn="tl" rotWithShape="0">
                    <a:srgbClr val="000000">
                      <a:alpha val="65000"/>
                    </a:srgbClr>
                  </a:outerShdw>
                </a:effectLst>
              </a:rPr>
              <a:t>إعلان درس اليوم</a:t>
            </a:r>
            <a:endParaRPr lang="en-US" sz="6000" b="1" cap="none" spc="50" dirty="0">
              <a:ln w="11430">
                <a:solidFill>
                  <a:sysClr val="windowText" lastClr="000000"/>
                </a:solidFill>
              </a:ln>
              <a:solidFill>
                <a:srgbClr val="002060"/>
              </a:solidFill>
              <a:effectLst>
                <a:outerShdw blurRad="76200" dist="50800" dir="5400000" algn="tl" rotWithShape="0">
                  <a:srgbClr val="000000">
                    <a:alpha val="65000"/>
                  </a:srgbClr>
                </a:outerShdw>
              </a:effectLst>
            </a:endParaRPr>
          </a:p>
        </p:txBody>
      </p:sp>
      <p:pic>
        <p:nvPicPr>
          <p:cNvPr id="7" name="Picture 6" descr="Dakhil - 2019 - Class-9 arabic.pdf - Adobe Reader"/>
          <p:cNvPicPr>
            <a:picLocks noChangeAspect="1"/>
          </p:cNvPicPr>
          <p:nvPr/>
        </p:nvPicPr>
        <p:blipFill rotWithShape="1">
          <a:blip r:embed="rId2">
            <a:extLst>
              <a:ext uri="{28A0092B-C50C-407E-A947-70E740481C1C}">
                <a14:useLocalDpi xmlns:a14="http://schemas.microsoft.com/office/drawing/2010/main" val="0"/>
              </a:ext>
            </a:extLst>
          </a:blip>
          <a:srcRect l="31270" t="32109" r="46825" b="27076"/>
          <a:stretch/>
        </p:blipFill>
        <p:spPr>
          <a:xfrm>
            <a:off x="377265" y="1954376"/>
            <a:ext cx="6400800" cy="5727325"/>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3245" y="1954377"/>
            <a:ext cx="6340506" cy="5727324"/>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243840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out)">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PICTURS\PFM\pictures\20181117_102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274" y="381000"/>
            <a:ext cx="12909884" cy="7255042"/>
          </a:xfrm>
          <a:prstGeom prst="snip2DiagRect">
            <a:avLst/>
          </a:prstGeom>
          <a:solidFill>
            <a:srgbClr val="FFFFFF">
              <a:shade val="85000"/>
            </a:srgbClr>
          </a:solidFill>
          <a:ln w="88900" cap="sq">
            <a:solidFill>
              <a:srgbClr val="002060"/>
            </a:solidFill>
            <a:miter lim="800000"/>
          </a:ln>
          <a:effectLst>
            <a:glow rad="101600">
              <a:schemeClr val="accent5">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8-Point Star 5"/>
          <p:cNvSpPr/>
          <p:nvPr/>
        </p:nvSpPr>
        <p:spPr>
          <a:xfrm>
            <a:off x="1227221" y="697832"/>
            <a:ext cx="2558715" cy="2269958"/>
          </a:xfrm>
          <a:prstGeom prst="star8">
            <a:avLst/>
          </a:prstGeom>
          <a:solidFill>
            <a:srgbClr val="FFFF00"/>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200" b="1" dirty="0" smtClean="0">
                <a:ln>
                  <a:solidFill>
                    <a:schemeClr val="tx1"/>
                  </a:solidFill>
                </a:ln>
                <a:solidFill>
                  <a:schemeClr val="tx1"/>
                </a:solidFill>
              </a:rPr>
              <a:t>القراءة الصوتية</a:t>
            </a:r>
          </a:p>
        </p:txBody>
      </p:sp>
    </p:spTree>
    <p:extLst>
      <p:ext uri="{BB962C8B-B14F-4D97-AF65-F5344CB8AC3E}">
        <p14:creationId xmlns:p14="http://schemas.microsoft.com/office/powerpoint/2010/main" val="96011814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11450" y="315310"/>
            <a:ext cx="4264536" cy="3547242"/>
          </a:xfrm>
          <a:prstGeom prst="rect">
            <a:avLst/>
          </a:prstGeom>
          <a:solidFill>
            <a:schemeClr val="bg1"/>
          </a:solidFill>
          <a:ln w="38100">
            <a:solidFill>
              <a:srgbClr val="002060"/>
            </a:solidFill>
          </a:ln>
          <a:effectLst>
            <a:glow rad="1016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a:t>فلما سمع شريح قول الأعرابي، التفت إلى عمر بن الخطاب وسأله: هل أخذت الفرس صحيحا يا أمير المؤمنين؟ أجاب عمر: نعم. فقال شريح: احتفظ بما اشتريت يا أمير المؤمنين أو أعده كما أخذته. فنظر عمر إلى شريح معجبا وقال: وهل القضاء إلا هكذا</a:t>
            </a:r>
            <a:r>
              <a:rPr lang="ar-MA" sz="2800" dirty="0" smtClean="0"/>
              <a:t>؟ ...</a:t>
            </a:r>
            <a:endParaRPr lang="ar-MA" sz="2800" dirty="0"/>
          </a:p>
        </p:txBody>
      </p:sp>
      <p:sp>
        <p:nvSpPr>
          <p:cNvPr id="6" name="Rectangle 5"/>
          <p:cNvSpPr/>
          <p:nvPr/>
        </p:nvSpPr>
        <p:spPr>
          <a:xfrm>
            <a:off x="4611450" y="4114800"/>
            <a:ext cx="4264536" cy="3610307"/>
          </a:xfrm>
          <a:prstGeom prst="rect">
            <a:avLst/>
          </a:prstGeom>
          <a:solidFill>
            <a:schemeClr val="bg1"/>
          </a:solidFill>
          <a:ln w="38100">
            <a:solidFill>
              <a:srgbClr val="002060"/>
            </a:solidFill>
          </a:ln>
          <a:effectLst>
            <a:glow rad="1016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a:r>
              <a:rPr lang="ar-MA" sz="2800" dirty="0"/>
              <a:t>قول فصل وحكم عدل. سر إلى الكوفة فقد وليتك فضاءها</a:t>
            </a:r>
            <a:r>
              <a:rPr lang="ar-MA" sz="2800" dirty="0" smtClean="0"/>
              <a:t>. </a:t>
            </a:r>
            <a:r>
              <a:rPr lang="ar-MA" sz="2800" dirty="0"/>
              <a:t>لم يكن شريح بن الحارث يوم ولاه عمر القضاء رجلاً مجهولاً بين أهل العلم والرأي، ولم يكن الفاروق رضي الله عنه متعجباً حين عهد إليه بمنصب القضاء، وقد أثبتت الأيام صدق فراسة </a:t>
            </a:r>
            <a:r>
              <a:rPr lang="ar-MA" sz="2800" dirty="0" smtClean="0"/>
              <a:t>عمر...</a:t>
            </a:r>
            <a:endParaRPr lang="ar-MA"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1562" y="315310"/>
            <a:ext cx="4437954" cy="3547242"/>
          </a:xfrm>
          <a:prstGeom prst="rect">
            <a:avLst/>
          </a:prstGeom>
          <a:ln w="28575" cap="sq">
            <a:solidFill>
              <a:srgbClr val="00B0F0"/>
            </a:solidFill>
            <a:prstDash val="solid"/>
            <a:miter lim="800000"/>
          </a:ln>
          <a:effectLst>
            <a:glow rad="63500">
              <a:schemeClr val="accent3">
                <a:satMod val="175000"/>
                <a:alpha val="40000"/>
              </a:schemeClr>
            </a:glow>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04" y="315310"/>
            <a:ext cx="4083270" cy="3528346"/>
          </a:xfrm>
          <a:prstGeom prst="rect">
            <a:avLst/>
          </a:prstGeom>
          <a:ln w="28575" cap="sq">
            <a:solidFill>
              <a:srgbClr val="00B0F0"/>
            </a:solidFill>
            <a:prstDash val="solid"/>
            <a:miter lim="800000"/>
          </a:ln>
          <a:effectLst>
            <a:glow rad="63500">
              <a:schemeClr val="accent3">
                <a:satMod val="175000"/>
                <a:alpha val="40000"/>
              </a:schemeClr>
            </a:glow>
            <a:outerShdw blurRad="50800" dist="38100" dir="2700000" algn="tl" rotWithShape="0">
              <a:srgbClr val="000000">
                <a:alpha val="43000"/>
              </a:srgbClr>
            </a:outerShdw>
          </a:effectLst>
        </p:spPr>
      </p:pic>
      <p:pic>
        <p:nvPicPr>
          <p:cNvPr id="12" name="Picture 2" descr="شريح القاضي (@galaxy32200) | Twitter"/>
          <p:cNvPicPr>
            <a:picLocks noChangeAspect="1" noChangeArrowheads="1"/>
          </p:cNvPicPr>
          <p:nvPr/>
        </p:nvPicPr>
        <p:blipFill rotWithShape="1">
          <a:blip r:embed="rId4">
            <a:extLst>
              <a:ext uri="{28A0092B-C50C-407E-A947-70E740481C1C}">
                <a14:useLocalDpi xmlns:a14="http://schemas.microsoft.com/office/drawing/2010/main" val="0"/>
              </a:ext>
            </a:extLst>
          </a:blip>
          <a:srcRect l="3475" t="49774" r="3861" b="2715"/>
          <a:stretch/>
        </p:blipFill>
        <p:spPr bwMode="auto">
          <a:xfrm>
            <a:off x="362604" y="4114800"/>
            <a:ext cx="4075425" cy="3610307"/>
          </a:xfrm>
          <a:prstGeom prst="rect">
            <a:avLst/>
          </a:prstGeom>
          <a:ln w="28575" cap="sq">
            <a:solidFill>
              <a:srgbClr val="00B0F0"/>
            </a:solidFill>
            <a:prstDash val="solid"/>
            <a:miter lim="800000"/>
          </a:ln>
          <a:effectLst>
            <a:glow rad="63500">
              <a:schemeClr val="accent3">
                <a:satMod val="175000"/>
                <a:alpha val="40000"/>
              </a:schemeClr>
            </a:glow>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6" descr="قصص القاضي شريح - المرسال"/>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9405" y="4114800"/>
            <a:ext cx="4430110" cy="3610307"/>
          </a:xfrm>
          <a:prstGeom prst="rect">
            <a:avLst/>
          </a:prstGeom>
          <a:ln w="28575" cap="sq">
            <a:solidFill>
              <a:srgbClr val="00B0F0"/>
            </a:solidFill>
            <a:prstDash val="solid"/>
            <a:miter lim="800000"/>
          </a:ln>
          <a:effectLst>
            <a:glow rad="63500">
              <a:schemeClr val="accent3">
                <a:satMod val="175000"/>
                <a:alpha val="40000"/>
              </a:schemeClr>
            </a:glow>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3607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ou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125" autoRev="1" fill="hold">
                                          <p:stCondLst>
                                            <p:cond delay="0"/>
                                          </p:stCondLst>
                                        </p:cTn>
                                        <p:tgtEl>
                                          <p:spTgt spid="5"/>
                                        </p:tgtEl>
                                        <p:attrNameLst>
                                          <p:attrName>ppt_w</p:attrName>
                                        </p:attrNameLst>
                                      </p:cBhvr>
                                    </p:anim>
                                    <p:anim by="(#ppt_w*0.50)" calcmode="lin" valueType="num">
                                      <p:cBhvr>
                                        <p:cTn id="18" dur="125" decel="50000" autoRev="1" fill="hold">
                                          <p:stCondLst>
                                            <p:cond delay="0"/>
                                          </p:stCondLst>
                                        </p:cTn>
                                        <p:tgtEl>
                                          <p:spTgt spid="5"/>
                                        </p:tgtEl>
                                        <p:attrNameLst>
                                          <p:attrName>ppt_x</p:attrName>
                                        </p:attrNameLst>
                                      </p:cBhvr>
                                    </p:anim>
                                    <p:anim from="(-#ppt_h/2)" to="(#ppt_y)" calcmode="lin" valueType="num">
                                      <p:cBhvr>
                                        <p:cTn id="19" dur="250" fill="hold">
                                          <p:stCondLst>
                                            <p:cond delay="0"/>
                                          </p:stCondLst>
                                        </p:cTn>
                                        <p:tgtEl>
                                          <p:spTgt spid="5"/>
                                        </p:tgtEl>
                                        <p:attrNameLst>
                                          <p:attrName>ppt_y</p:attrName>
                                        </p:attrNameLst>
                                      </p:cBhvr>
                                    </p:anim>
                                    <p:animRot by="21600000">
                                      <p:cBhvr>
                                        <p:cTn id="20" dur="250" fill="hold">
                                          <p:stCondLst>
                                            <p:cond delay="0"/>
                                          </p:stCondLst>
                                        </p:cTn>
                                        <p:tgtEl>
                                          <p:spTgt spid="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out)">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by="(-#ppt_w*2)" calcmode="lin" valueType="num">
                                      <p:cBhvr rctx="PPT">
                                        <p:cTn id="35" dur="125" autoRev="1" fill="hold">
                                          <p:stCondLst>
                                            <p:cond delay="0"/>
                                          </p:stCondLst>
                                        </p:cTn>
                                        <p:tgtEl>
                                          <p:spTgt spid="6"/>
                                        </p:tgtEl>
                                        <p:attrNameLst>
                                          <p:attrName>ppt_w</p:attrName>
                                        </p:attrNameLst>
                                      </p:cBhvr>
                                    </p:anim>
                                    <p:anim by="(#ppt_w*0.50)" calcmode="lin" valueType="num">
                                      <p:cBhvr>
                                        <p:cTn id="36" dur="125" decel="50000" autoRev="1" fill="hold">
                                          <p:stCondLst>
                                            <p:cond delay="0"/>
                                          </p:stCondLst>
                                        </p:cTn>
                                        <p:tgtEl>
                                          <p:spTgt spid="6"/>
                                        </p:tgtEl>
                                        <p:attrNameLst>
                                          <p:attrName>ppt_x</p:attrName>
                                        </p:attrNameLst>
                                      </p:cBhvr>
                                    </p:anim>
                                    <p:anim from="(-#ppt_h/2)" to="(#ppt_y)" calcmode="lin" valueType="num">
                                      <p:cBhvr>
                                        <p:cTn id="37" dur="250" fill="hold">
                                          <p:stCondLst>
                                            <p:cond delay="0"/>
                                          </p:stCondLst>
                                        </p:cTn>
                                        <p:tgtEl>
                                          <p:spTgt spid="6"/>
                                        </p:tgtEl>
                                        <p:attrNameLst>
                                          <p:attrName>ppt_y</p:attrName>
                                        </p:attrNameLst>
                                      </p:cBhvr>
                                    </p:anim>
                                    <p:animRot by="21600000">
                                      <p:cBhvr>
                                        <p:cTn id="38" dur="25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bdul Alim\Desktop\صور فتاري\20171106_10515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0883" y="425671"/>
            <a:ext cx="12959254" cy="7157545"/>
          </a:xfrm>
          <a:prstGeom prst="snip2DiagRect">
            <a:avLst/>
          </a:prstGeom>
          <a:solidFill>
            <a:srgbClr val="FFFFFF">
              <a:shade val="85000"/>
            </a:srgbClr>
          </a:solidFill>
          <a:ln w="88900" cap="sq">
            <a:solidFill>
              <a:srgbClr val="0070C0"/>
            </a:solidFill>
            <a:miter lim="800000"/>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6" name="8-Point Star 5"/>
          <p:cNvSpPr/>
          <p:nvPr/>
        </p:nvSpPr>
        <p:spPr>
          <a:xfrm>
            <a:off x="1150883" y="654880"/>
            <a:ext cx="2790495" cy="2356333"/>
          </a:xfrm>
          <a:prstGeom prst="star8">
            <a:avLst/>
          </a:prstGeom>
          <a:solidFill>
            <a:srgbClr val="FFC000"/>
          </a:solidFill>
          <a:ln w="76200">
            <a:solidFill>
              <a:srgbClr val="002060"/>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150" b="1" dirty="0">
                <a:ln w="22225">
                  <a:solidFill>
                    <a:sysClr val="windowText" lastClr="000000"/>
                  </a:solidFill>
                  <a:prstDash val="solid"/>
                </a:ln>
                <a:solidFill>
                  <a:sysClr val="windowText" lastClr="000000"/>
                </a:solidFill>
              </a:rPr>
              <a:t>الدرس المثالي</a:t>
            </a:r>
            <a:endParaRPr lang="en-US" sz="3150" b="1" dirty="0">
              <a:ln w="22225">
                <a:solidFill>
                  <a:sysClr val="windowText" lastClr="000000"/>
                </a:solidFill>
                <a:prstDash val="solid"/>
              </a:ln>
              <a:solidFill>
                <a:sysClr val="windowText" lastClr="000000"/>
              </a:solidFill>
            </a:endParaRPr>
          </a:p>
        </p:txBody>
      </p:sp>
    </p:spTree>
    <p:extLst>
      <p:ext uri="{BB962C8B-B14F-4D97-AF65-F5344CB8AC3E}">
        <p14:creationId xmlns:p14="http://schemas.microsoft.com/office/powerpoint/2010/main" val="364067567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6" name="Rounded Rectangle 5"/>
          <p:cNvSpPr/>
          <p:nvPr/>
        </p:nvSpPr>
        <p:spPr>
          <a:xfrm>
            <a:off x="10468303" y="977469"/>
            <a:ext cx="2990882" cy="70010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ركب</a:t>
            </a:r>
            <a:endParaRPr lang="en-US" sz="3200" b="1"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10468303" y="1860788"/>
            <a:ext cx="2990882" cy="65766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صعد</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6539828"/>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ركب عمر بن الخطب الفرس بعد شراءه</a:t>
            </a:r>
            <a:endParaRPr lang="en-US" sz="2800" b="1" dirty="0"/>
          </a:p>
        </p:txBody>
      </p:sp>
      <p:sp>
        <p:nvSpPr>
          <p:cNvPr id="12" name="Rounded Rectangle 11"/>
          <p:cNvSpPr/>
          <p:nvPr/>
        </p:nvSpPr>
        <p:spPr>
          <a:xfrm>
            <a:off x="7104989" y="977469"/>
            <a:ext cx="2990882" cy="70010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عيب</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نقص</a:t>
            </a:r>
            <a:endParaRPr lang="en-US" sz="3200" b="1" dirty="0">
              <a:solidFill>
                <a:schemeClr val="tx1"/>
              </a:solidFill>
              <a:effectLst>
                <a:outerShdw blurRad="38100" dist="38100" dir="2700000" algn="tl">
                  <a:srgbClr val="000000">
                    <a:alpha val="43137"/>
                  </a:srgbClr>
                </a:outerShdw>
              </a:effectLst>
            </a:endParaRPr>
          </a:p>
        </p:txBody>
      </p:sp>
      <p:sp>
        <p:nvSpPr>
          <p:cNvPr id="14" name="Rounded Rectangle 13"/>
          <p:cNvSpPr/>
          <p:nvPr/>
        </p:nvSpPr>
        <p:spPr>
          <a:xfrm>
            <a:off x="7104989" y="6539828"/>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اختلاط الحليب بالماء عيب في الإسلام</a:t>
            </a:r>
            <a:endParaRPr lang="en-US" sz="2800" b="1" dirty="0"/>
          </a:p>
        </p:txBody>
      </p:sp>
      <p:sp>
        <p:nvSpPr>
          <p:cNvPr id="15" name="Rounded Rectangle 14"/>
          <p:cNvSpPr/>
          <p:nvPr/>
        </p:nvSpPr>
        <p:spPr>
          <a:xfrm>
            <a:off x="3731174" y="964307"/>
            <a:ext cx="2990882" cy="70010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صاحب</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زميل/ صديق</a:t>
            </a:r>
            <a:endParaRPr lang="en-US" sz="3200" b="1" dirty="0">
              <a:solidFill>
                <a:schemeClr val="tx1"/>
              </a:solidFill>
              <a:effectLst>
                <a:outerShdw blurRad="38100" dist="38100" dir="2700000" algn="tl">
                  <a:srgbClr val="000000">
                    <a:alpha val="43137"/>
                  </a:srgbClr>
                </a:outerShdw>
              </a:effectLst>
            </a:endParaRPr>
          </a:p>
        </p:txBody>
      </p:sp>
      <p:sp>
        <p:nvSpPr>
          <p:cNvPr id="17" name="Rounded Rectangle 16"/>
          <p:cNvSpPr/>
          <p:nvPr/>
        </p:nvSpPr>
        <p:spPr>
          <a:xfrm>
            <a:off x="3731174" y="6526666"/>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أحب الناس عندي صاحب التقوي</a:t>
            </a:r>
            <a:endParaRPr lang="en-US" sz="2800" b="1" dirty="0"/>
          </a:p>
        </p:txBody>
      </p:sp>
      <p:sp>
        <p:nvSpPr>
          <p:cNvPr id="18" name="Rounded Rectangle 17"/>
          <p:cNvSpPr/>
          <p:nvPr/>
        </p:nvSpPr>
        <p:spPr>
          <a:xfrm>
            <a:off x="367860" y="964307"/>
            <a:ext cx="2990882" cy="70010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يحكم</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يقضي</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يحب الناس الحاكم عندما يقضي بعدل</a:t>
            </a:r>
            <a:endParaRPr lang="en-US" sz="2800" b="1" dirty="0"/>
          </a:p>
        </p:txBody>
      </p:sp>
      <p:pic>
        <p:nvPicPr>
          <p:cNvPr id="22" name="Picture 2" descr="استضاف الرسول.. ودفن تحت أسوار القسطنطينية.. هذا ما قاله عند موت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4570" y="2736307"/>
            <a:ext cx="2964615" cy="3572503"/>
          </a:xfrm>
          <a:prstGeom prst="roundRect">
            <a:avLst>
              <a:gd name="adj" fmla="val 4167"/>
            </a:avLst>
          </a:prstGeom>
          <a:solidFill>
            <a:srgbClr val="FFFFFF"/>
          </a:solidFill>
          <a:ln w="57150" cap="sq">
            <a:solidFill>
              <a:srgbClr val="00B0F0"/>
            </a:solidFill>
            <a:miter lim="800000"/>
          </a:ln>
          <a:effectLst>
            <a:glow rad="1016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3" name="Picture 4" descr="الصديق الحقيقي يعلم مشاعر صديقه | مصطفى فاخوري Mustafa Fakhour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140" y="2736306"/>
            <a:ext cx="3028950" cy="3614137"/>
          </a:xfrm>
          <a:prstGeom prst="roundRect">
            <a:avLst>
              <a:gd name="adj" fmla="val 4167"/>
            </a:avLst>
          </a:prstGeom>
          <a:solidFill>
            <a:srgbClr val="FFFFFF"/>
          </a:solidFill>
          <a:ln w="57150" cap="sq">
            <a:solidFill>
              <a:srgbClr val="00B0F0"/>
            </a:solidFill>
            <a:miter lim="800000"/>
          </a:ln>
          <a:effectLst>
            <a:glow rad="1016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721" y="2711670"/>
            <a:ext cx="2977927" cy="3597140"/>
          </a:xfrm>
          <a:prstGeom prst="roundRect">
            <a:avLst>
              <a:gd name="adj" fmla="val 4167"/>
            </a:avLst>
          </a:prstGeom>
          <a:solidFill>
            <a:srgbClr val="FFFFFF"/>
          </a:solidFill>
          <a:ln w="57150" cap="sq">
            <a:solidFill>
              <a:srgbClr val="00B0F0"/>
            </a:solidFill>
            <a:miter lim="800000"/>
          </a:ln>
          <a:effectLst>
            <a:glow rad="101600">
              <a:schemeClr val="accent3">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9883" y="2736307"/>
            <a:ext cx="2965988" cy="3614137"/>
          </a:xfrm>
          <a:prstGeom prst="roundRect">
            <a:avLst>
              <a:gd name="adj" fmla="val 4167"/>
            </a:avLst>
          </a:prstGeom>
          <a:solidFill>
            <a:srgbClr val="FFFFFF"/>
          </a:solidFill>
          <a:ln w="76200"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162443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1"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2"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anim calcmode="lin" valueType="num">
                                      <p:cBhvr>
                                        <p:cTn id="24"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5"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6"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27" dur="500" decel="50000">
                                          <p:stCondLst>
                                            <p:cond delay="0"/>
                                          </p:stCondLst>
                                        </p:cTn>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ox(out)">
                                      <p:cBhvr>
                                        <p:cTn id="39" dur="1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3"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4"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55" dur="500" fill="hold"/>
                                        <p:tgtEl>
                                          <p:spTgt spid="13"/>
                                        </p:tgtEl>
                                        <p:attrNameLst>
                                          <p:attrName>ppt_h</p:attrName>
                                        </p:attrNameLst>
                                      </p:cBhvr>
                                      <p:tavLst>
                                        <p:tav tm="0">
                                          <p:val>
                                            <p:strVal val="#ppt_h"/>
                                          </p:val>
                                        </p:tav>
                                        <p:tav tm="100000">
                                          <p:val>
                                            <p:strVal val="#ppt_h"/>
                                          </p:val>
                                        </p:tav>
                                      </p:tavLst>
                                    </p:anim>
                                    <p:anim calcmode="lin" valueType="num">
                                      <p:cBhvr>
                                        <p:cTn id="56"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7"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8"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59" dur="500" decel="50000">
                                          <p:stCondLst>
                                            <p:cond delay="0"/>
                                          </p:stCondLst>
                                        </p:cTn>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anim calcmode="lin" valueType="num">
                                      <p:cBhvr>
                                        <p:cTn id="65" dur="500" fill="hold"/>
                                        <p:tgtEl>
                                          <p:spTgt spid="14"/>
                                        </p:tgtEl>
                                        <p:attrNameLst>
                                          <p:attrName>ppt_x</p:attrName>
                                        </p:attrNameLst>
                                      </p:cBhvr>
                                      <p:tavLst>
                                        <p:tav tm="0">
                                          <p:val>
                                            <p:strVal val="#ppt_x"/>
                                          </p:val>
                                        </p:tav>
                                        <p:tav tm="100000">
                                          <p:val>
                                            <p:strVal val="#ppt_x"/>
                                          </p:val>
                                        </p:tav>
                                      </p:tavLst>
                                    </p:anim>
                                    <p:anim calcmode="lin" valueType="num">
                                      <p:cBhvr>
                                        <p:cTn id="6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8" presetClass="entr" presetSubtype="32"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diamond(out)">
                                      <p:cBhvr>
                                        <p:cTn id="71" dur="10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5"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6"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87" dur="500" fill="hold"/>
                                        <p:tgtEl>
                                          <p:spTgt spid="16"/>
                                        </p:tgtEl>
                                        <p:attrNameLst>
                                          <p:attrName>ppt_h</p:attrName>
                                        </p:attrNameLst>
                                      </p:cBhvr>
                                      <p:tavLst>
                                        <p:tav tm="0">
                                          <p:val>
                                            <p:strVal val="#ppt_h"/>
                                          </p:val>
                                        </p:tav>
                                        <p:tav tm="100000">
                                          <p:val>
                                            <p:strVal val="#ppt_h"/>
                                          </p:val>
                                        </p:tav>
                                      </p:tavLst>
                                    </p:anim>
                                    <p:anim calcmode="lin" valueType="num">
                                      <p:cBhvr>
                                        <p:cTn id="88"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9"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0"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1" dur="500" decel="50000">
                                          <p:stCondLst>
                                            <p:cond delay="0"/>
                                          </p:stCondLst>
                                        </p:cTn>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anim calcmode="lin" valueType="num">
                                      <p:cBhvr>
                                        <p:cTn id="97" dur="500" fill="hold"/>
                                        <p:tgtEl>
                                          <p:spTgt spid="17"/>
                                        </p:tgtEl>
                                        <p:attrNameLst>
                                          <p:attrName>ppt_x</p:attrName>
                                        </p:attrNameLst>
                                      </p:cBhvr>
                                      <p:tavLst>
                                        <p:tav tm="0">
                                          <p:val>
                                            <p:strVal val="#ppt_x"/>
                                          </p:val>
                                        </p:tav>
                                        <p:tav tm="100000">
                                          <p:val>
                                            <p:strVal val="#ppt_x"/>
                                          </p:val>
                                        </p:tav>
                                      </p:tavLst>
                                    </p:anim>
                                    <p:anim calcmode="lin" valueType="num">
                                      <p:cBhvr>
                                        <p:cTn id="9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circle(in)">
                                      <p:cBhvr>
                                        <p:cTn id="103" dur="10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grpId="0" nodeType="clickEffect">
                                  <p:stCondLst>
                                    <p:cond delay="0"/>
                                  </p:stCondLst>
                                  <p:childTnLst>
                                    <p:set>
                                      <p:cBhvr>
                                        <p:cTn id="115" dur="1" fill="hold">
                                          <p:stCondLst>
                                            <p:cond delay="0"/>
                                          </p:stCondLst>
                                        </p:cTn>
                                        <p:tgtEl>
                                          <p:spTgt spid="19"/>
                                        </p:tgtEl>
                                        <p:attrNameLst>
                                          <p:attrName>style.visibility</p:attrName>
                                        </p:attrNameLst>
                                      </p:cBhvr>
                                      <p:to>
                                        <p:strVal val="visible"/>
                                      </p:to>
                                    </p:set>
                                    <p:anim calcmode="lin" valueType="num">
                                      <p:cBhvr>
                                        <p:cTn id="116"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17"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18"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19" dur="500" fill="hold"/>
                                        <p:tgtEl>
                                          <p:spTgt spid="19"/>
                                        </p:tgtEl>
                                        <p:attrNameLst>
                                          <p:attrName>ppt_h</p:attrName>
                                        </p:attrNameLst>
                                      </p:cBhvr>
                                      <p:tavLst>
                                        <p:tav tm="0">
                                          <p:val>
                                            <p:strVal val="#ppt_h"/>
                                          </p:val>
                                        </p:tav>
                                        <p:tav tm="100000">
                                          <p:val>
                                            <p:strVal val="#ppt_h"/>
                                          </p:val>
                                        </p:tav>
                                      </p:tavLst>
                                    </p:anim>
                                    <p:anim calcmode="lin" valueType="num">
                                      <p:cBhvr>
                                        <p:cTn id="120"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1"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2"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3" dur="500" decel="50000">
                                          <p:stCondLst>
                                            <p:cond delay="0"/>
                                          </p:stCondLst>
                                        </p:cTn>
                                        <p:tgtEl>
                                          <p:spTgt spid="19"/>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anim calcmode="lin" valueType="num">
                                      <p:cBhvr>
                                        <p:cTn id="129" dur="500" fill="hold"/>
                                        <p:tgtEl>
                                          <p:spTgt spid="20"/>
                                        </p:tgtEl>
                                        <p:attrNameLst>
                                          <p:attrName>ppt_x</p:attrName>
                                        </p:attrNameLst>
                                      </p:cBhvr>
                                      <p:tavLst>
                                        <p:tav tm="0">
                                          <p:val>
                                            <p:strVal val="#ppt_x"/>
                                          </p:val>
                                        </p:tav>
                                        <p:tav tm="100000">
                                          <p:val>
                                            <p:strVal val="#ppt_x"/>
                                          </p:val>
                                        </p:tav>
                                      </p:tavLst>
                                    </p:anim>
                                    <p:anim calcmode="lin" valueType="num">
                                      <p:cBhvr>
                                        <p:cTn id="13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nodeType="click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barn(inVertical)">
                                      <p:cBhvr>
                                        <p:cTn id="13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2494</TotalTime>
  <Words>1164</Words>
  <Application>Microsoft Office PowerPoint</Application>
  <PresentationFormat>Custom</PresentationFormat>
  <Paragraphs>318</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NikoshBAN</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dc:creator>
  <cp:lastModifiedBy>Windows User</cp:lastModifiedBy>
  <cp:revision>695</cp:revision>
  <dcterms:created xsi:type="dcterms:W3CDTF">2020-05-14T14:05:10Z</dcterms:created>
  <dcterms:modified xsi:type="dcterms:W3CDTF">2020-06-05T09:57:50Z</dcterms:modified>
</cp:coreProperties>
</file>