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7" r:id="rId2"/>
    <p:sldId id="276" r:id="rId3"/>
    <p:sldId id="258" r:id="rId4"/>
    <p:sldId id="266" r:id="rId5"/>
    <p:sldId id="265" r:id="rId6"/>
    <p:sldId id="274" r:id="rId7"/>
    <p:sldId id="264" r:id="rId8"/>
    <p:sldId id="263" r:id="rId9"/>
    <p:sldId id="262" r:id="rId10"/>
    <p:sldId id="273" r:id="rId11"/>
    <p:sldId id="260" r:id="rId12"/>
    <p:sldId id="275" r:id="rId13"/>
    <p:sldId id="272" r:id="rId14"/>
    <p:sldId id="270" r:id="rId15"/>
    <p:sldId id="269" r:id="rId16"/>
    <p:sldId id="26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3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D1489-CC27-481B-B241-EDDE1F68274D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E68BA-4EB9-4DCD-9537-3948677E32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9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6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6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allab79.goswami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pti\Desktop\Nazmun\image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9143999" cy="4724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71800" y="271552"/>
            <a:ext cx="4267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91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gg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pic>
        <p:nvPicPr>
          <p:cNvPr id="3" name="Picture 2" descr="nn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45" y="1524000"/>
            <a:ext cx="2712605" cy="2114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3911025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কী-বোর্ড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aw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1524000"/>
            <a:ext cx="2514600" cy="2209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86400" y="3962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মাউস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28600" y="4800600"/>
            <a:ext cx="914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48006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এগুলো একটি ইনপুট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ভাইস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96400" cy="6846159"/>
          </a:xfrm>
          <a:prstGeom prst="rect">
            <a:avLst/>
          </a:prstGeom>
        </p:spPr>
      </p:pic>
      <p:pic>
        <p:nvPicPr>
          <p:cNvPr id="3" name="Picture 2" descr="ae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819400"/>
            <a:ext cx="1743075" cy="2619375"/>
          </a:xfrm>
          <a:prstGeom prst="rect">
            <a:avLst/>
          </a:prstGeom>
        </p:spPr>
      </p:pic>
      <p:pic>
        <p:nvPicPr>
          <p:cNvPr id="4" name="Picture 3" descr="bb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3200400"/>
            <a:ext cx="2162175" cy="2114550"/>
          </a:xfrm>
          <a:prstGeom prst="rect">
            <a:avLst/>
          </a:prstGeom>
        </p:spPr>
      </p:pic>
      <p:pic>
        <p:nvPicPr>
          <p:cNvPr id="5" name="Picture 4" descr="as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0" y="0"/>
            <a:ext cx="2524125" cy="1809750"/>
          </a:xfrm>
          <a:prstGeom prst="rect">
            <a:avLst/>
          </a:prstGeom>
        </p:spPr>
      </p:pic>
      <p:pic>
        <p:nvPicPr>
          <p:cNvPr id="6" name="Picture 5" descr="vf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04800"/>
            <a:ext cx="3381375" cy="1352550"/>
          </a:xfrm>
          <a:prstGeom prst="rect">
            <a:avLst/>
          </a:prstGeom>
        </p:spPr>
      </p:pic>
      <p:pic>
        <p:nvPicPr>
          <p:cNvPr id="7" name="Picture 6" descr="vvvv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1800" y="0"/>
            <a:ext cx="2133600" cy="20802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0" y="28194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কম্পিউটার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8674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প্রসে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57150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আউটপুট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ডিভাই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স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19812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ইনপুট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ডিভাই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স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6200" y="2057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মেমোরি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t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767"/>
            <a:ext cx="9144000" cy="6876767"/>
          </a:xfrm>
          <a:prstGeom prst="rect">
            <a:avLst/>
          </a:prstGeom>
        </p:spPr>
      </p:pic>
      <p:pic>
        <p:nvPicPr>
          <p:cNvPr id="3" name="Picture 2" descr="ddd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57200"/>
            <a:ext cx="2895600" cy="2133600"/>
          </a:xfrm>
          <a:prstGeom prst="rect">
            <a:avLst/>
          </a:prstGeom>
        </p:spPr>
      </p:pic>
      <p:pic>
        <p:nvPicPr>
          <p:cNvPr id="5" name="Picture 4" descr="bb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457200"/>
            <a:ext cx="2143125" cy="2143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9800" y="28194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সফটওয়্যার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33400" y="3962400"/>
            <a:ext cx="762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1200" y="37338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কম্পিউটার একা কোন কাজ করতে পারে না ,একে নির্দেশ দেয়ার প্রয়োজন হয়।এই নির্দেশগুলোকে বলা হয় সফটওয়্যার 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pic>
        <p:nvPicPr>
          <p:cNvPr id="3" name="Picture 2" descr="ae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57200"/>
            <a:ext cx="1743075" cy="2619375"/>
          </a:xfrm>
          <a:prstGeom prst="rect">
            <a:avLst/>
          </a:prstGeom>
        </p:spPr>
      </p:pic>
      <p:pic>
        <p:nvPicPr>
          <p:cNvPr id="4" name="Picture 3" descr="as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533400"/>
            <a:ext cx="2524125" cy="1809750"/>
          </a:xfrm>
          <a:prstGeom prst="rect">
            <a:avLst/>
          </a:prstGeom>
        </p:spPr>
      </p:pic>
      <p:pic>
        <p:nvPicPr>
          <p:cNvPr id="5" name="Picture 4" descr="vf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3505200"/>
            <a:ext cx="3381375" cy="1352550"/>
          </a:xfrm>
          <a:prstGeom prst="rect">
            <a:avLst/>
          </a:prstGeom>
        </p:spPr>
      </p:pic>
      <p:pic>
        <p:nvPicPr>
          <p:cNvPr id="6" name="Picture 5" descr="ccc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7200" y="2819400"/>
            <a:ext cx="2143125" cy="2143125"/>
          </a:xfrm>
          <a:prstGeom prst="rect">
            <a:avLst/>
          </a:prstGeom>
        </p:spPr>
      </p:pic>
      <p:pic>
        <p:nvPicPr>
          <p:cNvPr id="8" name="Picture 7" descr="vvvv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5600" y="228600"/>
            <a:ext cx="2286000" cy="2228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53340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দলে আলোচনা করে কম্পিউটারের অংশগুলোর নাম লিখ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b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4"/>
            <a:ext cx="9144000" cy="685358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2023408"/>
            <a:ext cx="7391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গনিত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1৫৪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পাতা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করে  কম্পিউটারের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বিভিন্ন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অংশ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পাঠের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সাথে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সমন্বয় করব ।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g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538518" y="914400"/>
            <a:ext cx="685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33499" y="877669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কম্পিউটারের বিভিন্ন অংশের নাম লিখ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1000" y="2689410"/>
            <a:ext cx="685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22612" y="2726941"/>
            <a:ext cx="6248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কম্পিউটারের ইনপুট ডি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ভাইস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কী কী  ?</a:t>
            </a:r>
            <a:endParaRPr lang="en-US" sz="3600" dirty="0"/>
          </a:p>
        </p:txBody>
      </p:sp>
      <p:sp>
        <p:nvSpPr>
          <p:cNvPr id="9" name="Right Arrow 8"/>
          <p:cNvSpPr/>
          <p:nvPr/>
        </p:nvSpPr>
        <p:spPr>
          <a:xfrm>
            <a:off x="533400" y="4800600"/>
            <a:ext cx="685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4763869"/>
            <a:ext cx="6248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কম্পিউটারের আউটপুট </a:t>
            </a:r>
            <a:r>
              <a:rPr lang="bn-IN" sz="3600" smtClean="0">
                <a:latin typeface="NikoshBAN" pitchFamily="2" charset="0"/>
                <a:cs typeface="NikoshBAN" pitchFamily="2" charset="0"/>
              </a:rPr>
              <a:t>ডি</a:t>
            </a:r>
            <a:r>
              <a:rPr lang="bn-BD" sz="3600" smtClean="0">
                <a:latin typeface="NikoshBAN" pitchFamily="2" charset="0"/>
                <a:cs typeface="NikoshBAN" pitchFamily="2" charset="0"/>
              </a:rPr>
              <a:t>ভাইস </a:t>
            </a:r>
            <a:r>
              <a:rPr lang="bn-IN" sz="36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কী কী  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8" grpId="0"/>
      <p:bldP spid="9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k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50"/>
            <a:ext cx="9144000" cy="68453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2209801"/>
            <a:ext cx="6781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পারগ শিক্ষার্থীদের  দ্বারা  অথবা নিজে অপারগ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শিক্ষার্থীদের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নিরাময়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4" y="3305587"/>
            <a:ext cx="3879176" cy="32757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11" name="Picture 10" descr="clou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136"/>
            <a:ext cx="9144000" cy="2029264"/>
          </a:xfrm>
          <a:prstGeom prst="rect">
            <a:avLst/>
          </a:prstGeom>
        </p:spPr>
      </p:pic>
      <p:pic>
        <p:nvPicPr>
          <p:cNvPr id="5" name="Picture 4" descr="C:\Users\DANY-01736533062\Desktop\pallab-1\pictures\8046c9e01cd3f0764c878e78bf183b9f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2171700"/>
            <a:ext cx="3538303" cy="2095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4953000" y="2971800"/>
            <a:ext cx="31242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7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6172200" cy="48320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6600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শিক্ষক পরিচিতিঃ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পল্লব কুমার গোস্বামী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সহকারি শিক্ষক,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শাহানুর সরকারি প্রাথমিক বিদ্যালয়, ভাঙ্গুরা, পাবনা।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মোবাঃ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১৭১৩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৬৮২৪৯১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ই-মেইলঃ</a:t>
            </a:r>
            <a:r>
              <a:rPr lang="bn-IN" sz="2800" dirty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hlinkClick r:id="rId3"/>
              </a:rPr>
              <a:t>pallab79.goswami@gmail.com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Picture 2" descr="C:\Users\Pritha\Desktop\common\Pictur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1273046"/>
            <a:ext cx="1828800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310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v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048"/>
            <a:ext cx="9144000" cy="6865047"/>
          </a:xfrm>
          <a:prstGeom prst="rect">
            <a:avLst/>
          </a:prstGeom>
        </p:spPr>
      </p:pic>
      <p:pic>
        <p:nvPicPr>
          <p:cNvPr id="3" name="Picture 2" descr="z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785" y="0"/>
            <a:ext cx="9155785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5473005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ক্যালকুলেটর ও কম্পিউটার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7480" y="638244"/>
            <a:ext cx="7690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বিষয়ঃগণিত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শ্রেণিঃ ৫ম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4701" y="4272675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পাঠের শিরোনাম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4" descr="C:\Users\PC\Downloads\73413215_974655049556821_7331509921596309504_n.jpg"/>
          <p:cNvPicPr>
            <a:picLocks noChangeAspect="1" noChangeArrowheads="1"/>
          </p:cNvPicPr>
          <p:nvPr/>
        </p:nvPicPr>
        <p:blipFill>
          <a:blip r:embed="rId4"/>
          <a:srcRect l="6667" t="3333" r="3333" b="4298"/>
          <a:stretch>
            <a:fillRect/>
          </a:stretch>
        </p:blipFill>
        <p:spPr bwMode="auto">
          <a:xfrm>
            <a:off x="3505200" y="1371600"/>
            <a:ext cx="28956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90" y="0"/>
            <a:ext cx="9155782" cy="6857999"/>
          </a:xfrm>
          <a:prstGeom prst="rect">
            <a:avLst/>
          </a:prstGeom>
        </p:spPr>
      </p:pic>
      <p:pic>
        <p:nvPicPr>
          <p:cNvPr id="4" name="Picture 3" descr="nger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2215277"/>
            <a:ext cx="754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0.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১ কম্পিউটার সম্পর্কে জানবে এবং এর বিভিন্ন অংশ  চিহ্নিত করতে পারবে 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6096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f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413"/>
            <a:ext cx="9149892" cy="6853587"/>
          </a:xfrm>
          <a:prstGeom prst="rect">
            <a:avLst/>
          </a:prstGeom>
        </p:spPr>
      </p:pic>
      <p:pic>
        <p:nvPicPr>
          <p:cNvPr id="3" name="Picture 2" descr="bg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7862"/>
            <a:ext cx="9144000" cy="6915043"/>
          </a:xfrm>
          <a:prstGeom prst="rect">
            <a:avLst/>
          </a:prstGeom>
        </p:spPr>
      </p:pic>
      <p:pic>
        <p:nvPicPr>
          <p:cNvPr id="6" name="Picture 5" descr="vb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381000"/>
            <a:ext cx="7467600" cy="5792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tt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39116"/>
          </a:xfrm>
          <a:prstGeom prst="rect">
            <a:avLst/>
          </a:prstGeom>
        </p:spPr>
      </p:pic>
      <p:pic>
        <p:nvPicPr>
          <p:cNvPr id="3" name="Picture 2" descr="lllll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33400"/>
            <a:ext cx="3886200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540127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চার্লস ব্যাবেজ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495800" y="2438400"/>
            <a:ext cx="609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57800" y="2209800"/>
            <a:ext cx="358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কম্পিউটারের জনক ।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90" y="0"/>
            <a:ext cx="9155782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2625804"/>
            <a:ext cx="716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কম্পিউটারের বিভিন্ন অংশ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g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zs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19200"/>
            <a:ext cx="3124200" cy="25527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43434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মনিটর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810000" y="1676400"/>
            <a:ext cx="914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6800" y="1701225"/>
            <a:ext cx="388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এটি একটি আউটপুট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ডিভাই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gu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5783" cy="6858000"/>
          </a:xfrm>
          <a:prstGeom prst="rect">
            <a:avLst/>
          </a:prstGeom>
        </p:spPr>
      </p:pic>
      <p:pic>
        <p:nvPicPr>
          <p:cNvPr id="4" name="Picture 3" descr="ae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762000"/>
            <a:ext cx="2505075" cy="312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41148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প্রসেসর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276600" y="1828800"/>
            <a:ext cx="685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43400" y="17526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কম্পিউটারের নির্দেশাবলী পালন করে থাকে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242</TotalTime>
  <Words>167</Words>
  <Application>Microsoft Office PowerPoint</Application>
  <PresentationFormat>On-screen Show (4:3)</PresentationFormat>
  <Paragraphs>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PC</cp:lastModifiedBy>
  <cp:revision>103</cp:revision>
  <dcterms:created xsi:type="dcterms:W3CDTF">2006-08-16T00:00:00Z</dcterms:created>
  <dcterms:modified xsi:type="dcterms:W3CDTF">2020-06-05T14:42:07Z</dcterms:modified>
</cp:coreProperties>
</file>