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88" r:id="rId2"/>
    <p:sldId id="294" r:id="rId3"/>
    <p:sldId id="278" r:id="rId4"/>
    <p:sldId id="332" r:id="rId5"/>
    <p:sldId id="322" r:id="rId6"/>
    <p:sldId id="280" r:id="rId7"/>
    <p:sldId id="323" r:id="rId8"/>
    <p:sldId id="324" r:id="rId9"/>
    <p:sldId id="325" r:id="rId10"/>
    <p:sldId id="326" r:id="rId11"/>
    <p:sldId id="298" r:id="rId12"/>
    <p:sldId id="317" r:id="rId13"/>
    <p:sldId id="315" r:id="rId14"/>
    <p:sldId id="333" r:id="rId15"/>
    <p:sldId id="334" r:id="rId16"/>
    <p:sldId id="335" r:id="rId17"/>
    <p:sldId id="336" r:id="rId18"/>
    <p:sldId id="303" r:id="rId19"/>
    <p:sldId id="327" r:id="rId20"/>
    <p:sldId id="328" r:id="rId21"/>
    <p:sldId id="310" r:id="rId22"/>
    <p:sldId id="320" r:id="rId23"/>
    <p:sldId id="306" r:id="rId24"/>
    <p:sldId id="311" r:id="rId25"/>
    <p:sldId id="330" r:id="rId26"/>
    <p:sldId id="312" r:id="rId27"/>
    <p:sldId id="329" r:id="rId28"/>
    <p:sldId id="331" r:id="rId29"/>
  </p:sldIdLst>
  <p:sldSz cx="131048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  <a:srgbClr val="663300"/>
    <a:srgbClr val="11BF26"/>
    <a:srgbClr val="CC6600"/>
    <a:srgbClr val="9966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2" y="-492"/>
      </p:cViewPr>
      <p:guideLst>
        <p:guide orient="horz" pos="2160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1027-0A0D-456A-A008-A5C76455B47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CBD3-5125-4367-8EDB-D9E981808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0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D253-0271-440A-A3F0-95AD70F1DA2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685800"/>
            <a:ext cx="655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2EF0-24FA-45A2-8743-153E7DDFF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685800"/>
            <a:ext cx="6550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2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56515" y="3200400"/>
            <a:ext cx="9173369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1" y="1449304"/>
            <a:ext cx="1292930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0191" y="1396720"/>
            <a:ext cx="1292930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191" y="2976649"/>
            <a:ext cx="1292930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5241" y="1505931"/>
            <a:ext cx="11794332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989" y="274642"/>
            <a:ext cx="288305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0481" y="274641"/>
            <a:ext cx="797209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0503" y="65194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11139091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90" y="952501"/>
            <a:ext cx="1113909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190" y="2547938"/>
            <a:ext cx="1113909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6671" y="6172200"/>
            <a:ext cx="57333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9479" y="2376830"/>
            <a:ext cx="12917807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98" y="2341476"/>
            <a:ext cx="12918188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894" y="2468880"/>
            <a:ext cx="12919392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71139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98440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10481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98440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12297966" y="6199257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21985" y="6202666"/>
            <a:ext cx="2438401" cy="476250"/>
          </a:xfrm>
        </p:spPr>
        <p:txBody>
          <a:bodyPr/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fld id="{F10CEFDD-750E-4AB7-AD5F-739FDA96AD5A}" type="datetimeFigureOut">
              <a:rPr lang="en-GB" smtClean="0"/>
              <a:pPr/>
              <a:t>05/06/2020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10481" y="6324600"/>
            <a:ext cx="1630828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8337" y="6245497"/>
            <a:ext cx="23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24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" y="5753100"/>
            <a:ext cx="121920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00" y="381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30154" y="1283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10481" y="1600200"/>
            <a:ext cx="273016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59064" y="1600200"/>
            <a:ext cx="8190508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2" y="4900550"/>
            <a:ext cx="1048385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0482" y="5445825"/>
            <a:ext cx="1048385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0481" y="6172200"/>
            <a:ext cx="556954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895" y="4683555"/>
            <a:ext cx="129082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8183" y="4650475"/>
            <a:ext cx="12907953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8186" y="4773225"/>
            <a:ext cx="1290795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97" y="66676"/>
            <a:ext cx="1290112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10481" y="274638"/>
            <a:ext cx="1113909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1113909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45749" y="6191250"/>
            <a:ext cx="354922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10481" y="6172200"/>
            <a:ext cx="5678752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677" y="6210300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6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2274762" y="552271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8807727" y="2828835"/>
            <a:ext cx="2669320" cy="144655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E:\PICTURE\ROSE\17191528_311835942564633_90715383703778823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06" y="1744478"/>
            <a:ext cx="3879812" cy="4569372"/>
          </a:xfrm>
          <a:prstGeom prst="flowChartAlternateProcess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06" y="5167673"/>
            <a:ext cx="1287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দরুইনে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পৌঁছালেন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351" y="381000"/>
            <a:ext cx="9002110" cy="473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351" y="381001"/>
            <a:ext cx="9002109" cy="473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06" y="5181600"/>
            <a:ext cx="495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786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806" y="4876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গোলাবর্ষণও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334" y="374766"/>
            <a:ext cx="9154071" cy="471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4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8306" y="509795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18ই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29"/>
          <a:stretch/>
        </p:blipFill>
        <p:spPr>
          <a:xfrm>
            <a:off x="3352006" y="277858"/>
            <a:ext cx="6400800" cy="469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0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5410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সকালবেলা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4"/>
          <a:stretch/>
        </p:blipFill>
        <p:spPr bwMode="auto">
          <a:xfrm>
            <a:off x="1828006" y="1219200"/>
            <a:ext cx="9448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0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06" y="5257800"/>
            <a:ext cx="1257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ভাবলেন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দুশমনদের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806" y="806512"/>
            <a:ext cx="9220199" cy="503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3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216" y="1003736"/>
            <a:ext cx="10455960" cy="452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1718" y="55626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এগারোটা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শুরুহলো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216" y="990600"/>
            <a:ext cx="10455960" cy="450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4818" y="547895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গোলাবর্ষণ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117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006" y="54102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১২টা।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892" y="1052513"/>
            <a:ext cx="8820427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3806" y="54789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কিছুইনা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006" y="1143000"/>
            <a:ext cx="8787811" cy="387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0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904206" y="152400"/>
            <a:ext cx="9525000" cy="1371600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06" y="1219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52006" y="1828800"/>
            <a:ext cx="6048376" cy="4267200"/>
            <a:chOff x="3352006" y="1828800"/>
            <a:chExt cx="6048376" cy="42672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006" y="1828800"/>
              <a:ext cx="6048376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006" y="3657600"/>
              <a:ext cx="6048375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307" y="416148"/>
            <a:ext cx="5410199" cy="7577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40398"/>
              </p:ext>
            </p:extLst>
          </p:nvPr>
        </p:nvGraphicFramePr>
        <p:xfrm>
          <a:off x="5790406" y="2667000"/>
          <a:ext cx="9858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Packager Shell Object" showAsIcon="1" r:id="rId3" imgW="985320" imgH="440280" progId="Package">
                  <p:embed/>
                </p:oleObj>
              </mc:Choice>
              <mc:Fallback>
                <p:oleObj name="Packager Shell Object" showAsIcon="1" r:id="rId3" imgW="9853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0406" y="2667000"/>
                        <a:ext cx="98583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45749" y="6191250"/>
            <a:ext cx="3549220" cy="476250"/>
          </a:xfrm>
        </p:spPr>
        <p:txBody>
          <a:bodyPr/>
          <a:lstStyle/>
          <a:p>
            <a:fld id="{C415B36E-C6DB-4562-9121-14D15AABA54A}" type="datetime5">
              <a:rPr lang="en-US" smtClean="0"/>
              <a:pPr/>
              <a:t>5-Jun-20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86" y="76200"/>
            <a:ext cx="2408520" cy="286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9806" y="2942152"/>
            <a:ext cx="53340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রাজারচর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মোল্যাকান্দি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Email: mztutul2006@gmail.com </a:t>
            </a:r>
          </a:p>
          <a:p>
            <a:r>
              <a:rPr lang="en-US" sz="36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০১৭২১২৪২৩১৯</a:t>
            </a:r>
            <a:endParaRPr lang="en-GB" sz="36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288" y="3008055"/>
            <a:ext cx="546171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214848" y="3291841"/>
            <a:ext cx="6476998" cy="45719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206" y="234604"/>
            <a:ext cx="2133600" cy="270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31" y="1670070"/>
            <a:ext cx="17011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0631" y="3660338"/>
            <a:ext cx="1701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560858" y="3343074"/>
            <a:ext cx="6857999" cy="229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114955" y="1"/>
            <a:ext cx="12884751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08922" y="1613951"/>
            <a:ext cx="40870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206" y="2432070"/>
            <a:ext cx="7218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মুক্তযোদ্ধারা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জর্ন্য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8922" y="3657490"/>
            <a:ext cx="21181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929" y="4840069"/>
            <a:ext cx="81905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407" y="3699917"/>
            <a:ext cx="2438400" cy="91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73067" y="80212"/>
            <a:ext cx="3994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806" y="1229710"/>
            <a:ext cx="1879186" cy="10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199606" y="795130"/>
            <a:ext cx="4227443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206" y="2876160"/>
            <a:ext cx="8686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161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1473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0785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70097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হ্ম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9409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1598" y="304800"/>
            <a:ext cx="2277991" cy="2201740"/>
            <a:chOff x="8491598" y="304800"/>
            <a:chExt cx="2277991" cy="2201740"/>
          </a:xfrm>
        </p:grpSpPr>
        <p:pic>
          <p:nvPicPr>
            <p:cNvPr id="9" name="Picture 8" descr="Baby_Boy_Girl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9598725" y="304800"/>
              <a:ext cx="1170864" cy="2201740"/>
            </a:xfrm>
            <a:prstGeom prst="rect">
              <a:avLst/>
            </a:prstGeom>
          </p:spPr>
        </p:pic>
        <p:pic>
          <p:nvPicPr>
            <p:cNvPr id="10" name="Picture 9" descr="Baby_Boy_Girl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1598" y="304800"/>
              <a:ext cx="1108808" cy="220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806" y="11385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99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63827" y="1066800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606" y="9906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9202" y="10668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71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60991" y="990600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006" y="19767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02754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91324" y="1905000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0806" y="18288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5402" y="19050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771606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14932" y="1828800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006" y="28911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30574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619144" y="2819400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8626" y="27432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53222" y="28194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799426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619324" y="2743200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2806" y="38010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275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80115" y="3729335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84826" y="36531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29422" y="37293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7847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630602" y="3653135"/>
            <a:ext cx="124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006" y="4715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30574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05517" y="4643735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8626" y="45675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53222" y="46437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7799426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9687452" y="4567535"/>
            <a:ext cx="979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0673" y="202802"/>
            <a:ext cx="566773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642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  <p:bldP spid="42" grpId="0" animBg="1"/>
      <p:bldP spid="43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66160" y="296875"/>
            <a:ext cx="5364480" cy="118140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9806" y="2347384"/>
            <a:ext cx="76962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06" y="2167756"/>
            <a:ext cx="3505200" cy="26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99806" y="4050506"/>
            <a:ext cx="7696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চিন্তায়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44240" y="0"/>
            <a:ext cx="4693920" cy="123412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594" y="20675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3468" y="20675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8264" y="20675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9908" y="20675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2703" y="11927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73522" y="20574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6376" y="20675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594" y="5267980"/>
            <a:ext cx="207301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0708" y="5267980"/>
            <a:ext cx="25509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0806" y="5257800"/>
            <a:ext cx="292239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92552" y="5267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563" y="449580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44382" y="5257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44382" y="52679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4594" y="37439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93468" y="37439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8264" y="37439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89908" y="3743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2163" y="28691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73522" y="3689077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16603" y="3733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3056" y="6182380"/>
            <a:ext cx="48387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3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107" y="76200"/>
            <a:ext cx="9002598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606" y="22098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…...............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606" y="3124200"/>
            <a:ext cx="1082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…................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পৌঁছালেন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606" y="40386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সকালবেলা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আকাশকালো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.……......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006" y="1180982"/>
            <a:ext cx="8379136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233" y="1150204"/>
            <a:ext cx="2113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2606" y="1122466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1342" y="1095880"/>
            <a:ext cx="16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দরুইনে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3606" y="4953000"/>
            <a:ext cx="1082039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.……...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571" y="111942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8 0.00254 L 0.09366 0.00254 C 0.12589 0.00254 0.16309 0.03865 0.16309 0.06851 L 0.16309 0.13588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1 -0.00926 L -0.22876 -0.00926 C -0.24754 -0.00926 -0.27299 0.06482 -0.27299 0.125 L -0.27299 0.25926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0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365E-6 -2.59259E-6 L 0.15958 -2.59259E-6 C 0.2307 -2.59259E-6 0.31927 0.10926 0.31927 0.19861 L 0.31927 0.39838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8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5 0.01852 L -0.08543 0.01852 C -0.09391 0.01852 -0.10433 0.16111 -0.10433 0.27709 L -0.10433 0.53635 " pathEditMode="relative" rAng="0" ptsTypes="FfFF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3" name="Horizontal Scroll 2"/>
          <p:cNvSpPr/>
          <p:nvPr/>
        </p:nvSpPr>
        <p:spPr>
          <a:xfrm>
            <a:off x="3234466" y="470647"/>
            <a:ext cx="5516880" cy="103032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870" y="1734670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806" y="310627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ভাবলেন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857206" y="428301"/>
            <a:ext cx="23622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3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09206" y="105098"/>
            <a:ext cx="274320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006" y="310627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758" y="518616"/>
            <a:ext cx="623456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9018" y="2156347"/>
            <a:ext cx="1246913" cy="518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>
            <a:off x="5259041" y="1842054"/>
            <a:ext cx="946186" cy="111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57079" y="1842054"/>
            <a:ext cx="836166" cy="10239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69" y="3165493"/>
            <a:ext cx="4660184" cy="26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4786" y="185392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06" y="5370786"/>
            <a:ext cx="1263699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গোলাবর্ষণ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744" y="1295400"/>
            <a:ext cx="8137678" cy="484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152400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206" y="2354759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971800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6406" y="3254652"/>
            <a:ext cx="8199903" cy="30506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101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(১৬ই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এপ্রিল-সহায়তার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7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06" y="5638800"/>
            <a:ext cx="121920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2108" y="873367"/>
            <a:ext cx="3021089" cy="8039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</a:bodyPr>
          <a:lstStyle/>
          <a:p>
            <a:pPr algn="ctr"/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7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044046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6406" y="2326898"/>
            <a:ext cx="8199903" cy="30506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101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বাড়তি-কিছুই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7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9406" y="531053"/>
            <a:ext cx="1622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837406" y="1600200"/>
            <a:ext cx="11734800" cy="4495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0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1606" y="4869359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034" y="574448"/>
            <a:ext cx="6324600" cy="420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42406" y="4937885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034" y="440112"/>
            <a:ext cx="6324600" cy="432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6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272" y="5174619"/>
            <a:ext cx="69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5069" y="152400"/>
            <a:ext cx="6274675" cy="479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8934" y="5173389"/>
            <a:ext cx="1014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406" y="1143000"/>
            <a:ext cx="8640719" cy="44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4439</TotalTime>
  <Words>529</Words>
  <Application>Microsoft Office PowerPoint</Application>
  <PresentationFormat>Custom</PresentationFormat>
  <Paragraphs>132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Windows User</cp:lastModifiedBy>
  <cp:revision>409</cp:revision>
  <dcterms:created xsi:type="dcterms:W3CDTF">2006-08-16T00:00:00Z</dcterms:created>
  <dcterms:modified xsi:type="dcterms:W3CDTF">2020-06-05T02:53:51Z</dcterms:modified>
</cp:coreProperties>
</file>