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6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42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505200" y="64886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sheuly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68E-A7A9-4AFC-B627-137E1E28F15F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9A8-8D6A-46E3-9A76-A2027A9140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68E-A7A9-4AFC-B627-137E1E28F15F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9A8-8D6A-46E3-9A76-A2027A9140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68E-A7A9-4AFC-B627-137E1E28F15F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9A8-8D6A-46E3-9A76-A2027A9140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68E-A7A9-4AFC-B627-137E1E28F15F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9A8-8D6A-46E3-9A76-A2027A9140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68E-A7A9-4AFC-B627-137E1E28F15F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9A8-8D6A-46E3-9A76-A2027A9140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68E-A7A9-4AFC-B627-137E1E28F15F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9A8-8D6A-46E3-9A76-A2027A9140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68E-A7A9-4AFC-B627-137E1E28F15F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9A8-8D6A-46E3-9A76-A2027A9140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68E-A7A9-4AFC-B627-137E1E28F15F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9A8-8D6A-46E3-9A76-A2027A9140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68E-A7A9-4AFC-B627-137E1E28F15F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9A8-8D6A-46E3-9A76-A2027A9140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968E-A7A9-4AFC-B627-137E1E28F15F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9A8-8D6A-46E3-9A76-A2027A91407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9968E-A7A9-4AFC-B627-137E1E28F15F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EE9A8-8D6A-46E3-9A76-A2027A91407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586740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2000" y="838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সুপ্রিয় শিক্ষার্থীবৃন্দ আজকের পাঠে স্বাগত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2971800" y="85284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6553200" y="914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61" y="2133600"/>
            <a:ext cx="3680678" cy="2318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7"/>
          <p:cNvSpPr txBox="1"/>
          <p:nvPr/>
        </p:nvSpPr>
        <p:spPr>
          <a:xfrm>
            <a:off x="457200" y="476368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ভোমর, শালি ধান, শব্দগুলোর অর্থ দিয়ে বাক্য তৈরি কর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3584441" y="2590799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চিড়ে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6716403" y="2426488"/>
            <a:ext cx="8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662354" y="2590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পিঁড়ে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0" y="837157"/>
            <a:ext cx="2193259" cy="1634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37157"/>
            <a:ext cx="2362200" cy="160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65" y="762000"/>
            <a:ext cx="2659935" cy="1690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7"/>
          <p:cNvSpPr txBox="1"/>
          <p:nvPr/>
        </p:nvSpPr>
        <p:spPr>
          <a:xfrm>
            <a:off x="2362200" y="323713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 ও ভোমর,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বসতে দেব পিঁড়ে,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চিড়ে ।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চিড়ে দেব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বিন্নি ধানের খই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6" y="521825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86156"/>
            <a:ext cx="1905000" cy="177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54" y="667684"/>
            <a:ext cx="1641231" cy="1613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16" y="667684"/>
            <a:ext cx="1471245" cy="1776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7"/>
          <p:cNvSpPr txBox="1"/>
          <p:nvPr/>
        </p:nvSpPr>
        <p:spPr>
          <a:xfrm>
            <a:off x="618392" y="2444022"/>
            <a:ext cx="108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0865" y="244402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5144966" y="2350771"/>
            <a:ext cx="93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7177453" y="2444022"/>
            <a:ext cx="110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2385646" y="3195327"/>
            <a:ext cx="3977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গাছের কবরী কলা,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গামছা – বাধা দই 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 -  কাঁঠালের বনের ধারে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শুয়ো  আঁচল পাতি,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 শাখা দুলিয়ে বাতাস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 সারা রাতি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15" y="598637"/>
            <a:ext cx="1719125" cy="11073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7200"/>
            <a:ext cx="2063076" cy="1339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7"/>
          <p:cNvSpPr txBox="1"/>
          <p:nvPr/>
        </p:nvSpPr>
        <p:spPr>
          <a:xfrm>
            <a:off x="2019300" y="2438400"/>
            <a:ext cx="4038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মুখে তোর চাঁদের চুমো,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মাখিয়ে দেব সুখে,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ফুলের মালা গাথি,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জড়িয়ে দেব বুকে ।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শুনি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জেগো সকাল বেলা,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সারাটি দিন তোমায় লয়ে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 আমি খেলা 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2943339" y="1850613"/>
            <a:ext cx="15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মালা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5981700" y="1853625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গাই দোহন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0" y="457200"/>
            <a:ext cx="1934565" cy="131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8200" y="179663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4" y="669395"/>
            <a:ext cx="1747766" cy="183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69394"/>
            <a:ext cx="1752600" cy="1805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669395"/>
            <a:ext cx="1890089" cy="177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42" y="683491"/>
            <a:ext cx="1875692" cy="1804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7"/>
          <p:cNvSpPr txBox="1"/>
          <p:nvPr/>
        </p:nvSpPr>
        <p:spPr>
          <a:xfrm>
            <a:off x="462034" y="2667000"/>
            <a:ext cx="146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ডালিম গাছ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2197050" y="2643554"/>
            <a:ext cx="211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ডালিম ফুলের হাসি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4480888" y="2569513"/>
            <a:ext cx="225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দিঘির জলে হাস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7111767" y="2570276"/>
            <a:ext cx="15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মৌরি ফুল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7"/>
          <p:cNvSpPr txBox="1"/>
          <p:nvPr/>
        </p:nvSpPr>
        <p:spPr>
          <a:xfrm>
            <a:off x="1524000" y="3092733"/>
            <a:ext cx="558776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বাড়ির ডালিম গাছে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ডালিম ফুলের হাসি,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দিঘির কাজল জলে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হাসগুলি যায় ভাসি ।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 ও ভোমর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বরাবর পথ,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শূকে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থামি ও তব রথ 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8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05000"/>
            <a:ext cx="36576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7"/>
          <p:cNvSpPr txBox="1"/>
          <p:nvPr/>
        </p:nvSpPr>
        <p:spPr>
          <a:xfrm>
            <a:off x="3661996" y="990600"/>
            <a:ext cx="15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6705600" y="565575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১৫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633046" y="442978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তাঁর বন্ধু বা প্রিয়জনকে নিজের গ্রামের বাড়িতে নিমন্ত্রন করেছেন, এবং তিনি কি দিয়ে আপ্যায়ন করাতে চান যা ‘ আমার বাড়ি’ কবিতায় ফুটে উঠেছে, তাঁর একটি তালিকা তৈরি কর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3352800" y="838200"/>
            <a:ext cx="15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87" y="1600200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90" y="3935639"/>
            <a:ext cx="514350" cy="514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TextBox 7"/>
          <p:cNvSpPr txBox="1"/>
          <p:nvPr/>
        </p:nvSpPr>
        <p:spPr>
          <a:xfrm>
            <a:off x="2209800" y="158547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জসীমউদ্দীন কত সালে মৃত্যু বরণ করেন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456592" y="2406934"/>
            <a:ext cx="159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১৯১৯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05400" y="228955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১৯৭২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3565" y="3064119"/>
            <a:ext cx="1292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১৯৭৫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5287108" y="2955900"/>
            <a:ext cx="15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১৯৭৬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2162560" y="3966254"/>
            <a:ext cx="575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‘থামি ও তব রথ’- দ্বারা কি বোঝানো হয়েছে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326905" y="4787718"/>
            <a:ext cx="237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যাত্রা বিরতি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4724400" y="471352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রথ দেখা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700454" y="5511382"/>
            <a:ext cx="234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গন্তব্যে পৌছানো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5105400" y="535134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রথ চালনা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70939" y="2930154"/>
            <a:ext cx="613954" cy="640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49611" y="4771081"/>
            <a:ext cx="613954" cy="640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3581400" y="685800"/>
            <a:ext cx="15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086789" cy="340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7"/>
          <p:cNvSpPr txBox="1"/>
          <p:nvPr/>
        </p:nvSpPr>
        <p:spPr>
          <a:xfrm>
            <a:off x="990600" y="5334000"/>
            <a:ext cx="731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জসীমউদ্দীনের ‘আমার বাড়ি’ কবিতার সারমর্ম লিখে আনবে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3581400" y="609600"/>
            <a:ext cx="151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64" y="1447800"/>
            <a:ext cx="5974079" cy="457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3429000" y="68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457200" y="2514600"/>
            <a:ext cx="3352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শিউলী বেগম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আইসিটি)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আরজিদেবীপুর শিয়ালকোট আলিম মাদ্রাসা 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পার্বতীপুর, দিনাজপুর 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09600" y="2362200"/>
            <a:ext cx="3352800" cy="4038600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876800" y="2590800"/>
            <a:ext cx="365760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সপ্তম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সপ্তবর্ণা (বাংলা )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আমার বাড়ি 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১২-১০-১৯ ইং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4495800" y="2590800"/>
            <a:ext cx="4114800" cy="3733800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HP\Downloads\received_9404419396271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17526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আমার-বাড়ি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486400" cy="3508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7"/>
          <p:cNvSpPr txBox="1"/>
          <p:nvPr/>
        </p:nvSpPr>
        <p:spPr>
          <a:xfrm>
            <a:off x="2971800" y="609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7"/>
          <p:cNvSpPr txBox="1"/>
          <p:nvPr/>
        </p:nvSpPr>
        <p:spPr>
          <a:xfrm rot="10800000" flipV="1">
            <a:off x="1905000" y="5334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গ্রামের বাড়ির পরিবেশ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2743200" y="762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HP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3600"/>
            <a:ext cx="5943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3352800" y="533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2362200" y="1219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533400" y="1828800"/>
            <a:ext cx="792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কবি পরিচিতি বলতে পারবে;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কবিতাটি আবৃত্তি করতে পারবে;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নতুন শব্দের অর্থ লিখতে পারবে 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‘আমার বাড়ি’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 অতিথিকে ভালোবাসার মধ্য দিয়ে সৌজন্য শিষ্টাচার ও মানব প্রেমের অসাধারণ বহিঃ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ঘটেছে তা বিশ্লেষণ করতে পারবে 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457200" y="1828800"/>
            <a:ext cx="8229600" cy="44958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352800" y="53105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3200400" y="533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1981200" cy="14976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7"/>
          <p:cNvSpPr txBox="1"/>
          <p:nvPr/>
        </p:nvSpPr>
        <p:spPr>
          <a:xfrm>
            <a:off x="457200" y="685800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–১৯০৩ খ্রিষ্টাব্দে ফরিদপুর জেলার তাম্বুলখানা গ্রামে জন্মগ্রহণ করেন ।</a:t>
            </a:r>
          </a:p>
          <a:p>
            <a:pPr algn="ctr"/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5943600" y="15240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মৃতু- ১৯৭৬ খ্রিষ্টাব্দে তিনি ঢাকায় মৃত্যু বরণ করেন 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3200400" y="2895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জসীমউদ্দীন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" y="3626346"/>
            <a:ext cx="7848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উল্লেখ যোগ্য কাহিনি কাব্য গুলো হচ্ছে । ‘নক্সী কাঁথার মাঠ’ সোজন বাদিয়ার ঘাট;  কাব্য গ্রন্থ্য; রাখালী, বালুচর, মাটির কান্না ।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নাটক – বেদের মেয়ে  । শিশুতোষ গ্রন্থ্যের মধ্যে রয়েছে হাসু, এক পয়সার বাঁশি, ডালিম কুমার ।</a:t>
            </a:r>
          </a:p>
          <a:p>
            <a:pPr algn="ctr"/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4762500" cy="266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7"/>
          <p:cNvSpPr txBox="1"/>
          <p:nvPr/>
        </p:nvSpPr>
        <p:spPr>
          <a:xfrm>
            <a:off x="3124200" y="685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6934200" y="685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219200" y="4992469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জসীমউদ্দীনের তিনটি কাব্যগ্রন্থ্যের নাম উল্লেখ কর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524000" y="8776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2" y="2286000"/>
            <a:ext cx="3055978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85645"/>
            <a:ext cx="2590800" cy="2909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7"/>
          <p:cNvSpPr txBox="1"/>
          <p:nvPr/>
        </p:nvSpPr>
        <p:spPr>
          <a:xfrm>
            <a:off x="5029200" y="77802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6000" y="1524000"/>
            <a:ext cx="0" cy="762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1524000"/>
            <a:ext cx="0" cy="762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3581400" y="685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533400" y="19050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ভোমর –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মাছি । ভ্রমরের কথ্য রূপ ভোমর ।</a:t>
            </a:r>
          </a:p>
          <a:p>
            <a:pPr algn="just"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শালি ধান- এক প্রকার আমন ধান, যা হেমন্ত কালে উৎপন্ন হয় ।</a:t>
            </a: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– গাভীর দুধ দোহনের শব্দ 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494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51</cp:revision>
  <dcterms:created xsi:type="dcterms:W3CDTF">2020-06-04T01:34:49Z</dcterms:created>
  <dcterms:modified xsi:type="dcterms:W3CDTF">2020-06-05T10:34:42Z</dcterms:modified>
</cp:coreProperties>
</file>