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4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Content\ICT Class\Eight\aaaa\কম্পিউটার টপোলজি 2nd\Slid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7709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Content\ICT Class\Eight\aaaa\কম্পিউটার টপোলজি 2nd\Slide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Content\ICT Class\Eight\aaaa\কম্পিউটার টপোলজি 2nd\Slide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0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Content\ICT Class\Eight\aaaa\কম্পিউটার টপোলজি 2nd\Slide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Content\ICT Class\Eight\aaaa\কম্পিউটার টপোলজি 2nd\Slide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Content\ICT Class\Eight\aaaa\কম্পিউটার টপোলজি 2nd\Slide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29" y="0"/>
            <a:ext cx="9906000" cy="6858000"/>
            <a:chOff x="0" y="-7257"/>
            <a:chExt cx="9906000" cy="6858000"/>
          </a:xfrm>
        </p:grpSpPr>
        <p:pic>
          <p:nvPicPr>
            <p:cNvPr id="15362" name="Picture 2" descr="H:\Content\ICT Class\Eight\aaaa\কম্পিউটার টপোলজি 2nd\Slide1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257"/>
              <a:ext cx="9906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723571" y="5065486"/>
              <a:ext cx="6629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2" descr="H:\Content\ICT Class\Eight\aaaa\কম্পিউটার টপোলজি 2nd\Slide1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t="75397" r="11429" b="14444"/>
          <a:stretch/>
        </p:blipFill>
        <p:spPr bwMode="auto">
          <a:xfrm>
            <a:off x="863600" y="5072743"/>
            <a:ext cx="8186058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Content\ICT Class\Eight\aaaa\কম্পিউটার টপোলজি 2nd\Slide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7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ontent\ICT Class\Eight\aaaa\কম্পিউটার টপোলজি 2nd\Slid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1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Content\ICT Class\Eight\aaaa\কম্পিউটার টপোলজি 2nd\Slid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2"/>
            <a:ext cx="990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2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Content\ICT Class\Eight\aaaa\কম্পিউটার টপোলজি 2nd\Slid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Content\ICT Class\Eight\aaaa\কম্পিউটার টপোলজি 2nd\Slid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90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Content\ICT Class\Eight\aaaa\কম্পিউটার টপোলজি 2nd\Slide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Content\ICT Class\Eight\aaaa\কম্পিউটার টপোলজি 2nd\Slide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Content\ICT Class\Eight\aaaa\কম্পিউটার টপোলজি 2nd\Slide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Content\ICT Class\Eight\aaaa\কম্পিউটার টপোলজি 2nd\Slide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A4 Paper (210x297 mm)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Afroza</dc:creator>
  <cp:lastModifiedBy>Afroza</cp:lastModifiedBy>
  <cp:revision>5</cp:revision>
  <dcterms:created xsi:type="dcterms:W3CDTF">2006-08-16T00:00:00Z</dcterms:created>
  <dcterms:modified xsi:type="dcterms:W3CDTF">2020-06-06T03:50:25Z</dcterms:modified>
</cp:coreProperties>
</file>