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E377-1035-413A-A0C5-E4419EEF4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AFF27-7EB8-4C54-ADC5-51A90DC51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BF066-53BA-4745-BEC0-6F3EB218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28A1F-C5CE-45B1-B719-2B50C3E0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ED5CC-D1F2-4216-993A-DF80F645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305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52C4-382E-4D90-BD94-F9126AEB8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8B867-F49E-4F07-AB32-EF7D4E897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802BD-9CC6-404C-9CC2-2D679966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FA409-0D15-43D6-B72E-D3DF6F71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768BB-11F6-4613-8331-5CEA90B3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3037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9B33B-1FA1-4A24-A082-A4DFAC9C4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A1F0B-81EE-4FB8-A507-3DC14F126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29BD4-9D4E-46A0-95ED-3184F014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238A-7C00-4743-9CB7-4270ACE8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6D35B-8064-4E27-A152-1EE1903A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808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AFAC-0F70-43B9-A70F-FFA7DE80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5A09-3282-4A8C-A0EF-7A1466A78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A3F40-41FA-4387-9E69-6BC81FFD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DEA17-0B24-4208-99BA-993184F9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F5142-E5A3-49A0-818D-F6FB8FF7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782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51BA-AE80-41E1-84DD-90A1DD0B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8BA32-7B58-4DDA-B2D9-73B4EC872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7A42-64CF-44E4-B96D-1394119AB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2D2D8-C685-45F2-ADB5-67D12FF6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6406-1641-4C4C-AC4F-214E759A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11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0EBF-C33C-4AA2-BFBC-22D849AB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0A886-9ADB-48C6-9486-0D022070A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A1826-4304-4278-B5F1-F243D7588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1D574-8C93-49F3-AB57-126958B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650D6-B5E7-4EA0-B575-E3EA5401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140D3-29AD-48AC-9F39-975E5276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691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D2C7-CC2B-4B59-8F38-D0272CB7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A3312-00E8-4F96-A20F-C6A24F137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48CF2-F34A-4FE5-B6AF-D44DD7256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00122-C7A3-4B91-85D6-F1901A772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97D57-C95B-4FEE-BAF1-F870B6F10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E74DD-4742-4DA0-B503-B0BBA1F13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7C392-87C7-44E8-B6B3-21B76E2D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9171F-DF6C-4248-B95C-4B8167BB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176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4885-0622-4801-A647-36BA4EBA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037D6-3981-4A67-828A-F9BC417A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7DC22-0183-4AAD-BC67-B3143BE1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69AFE-47F0-49D0-B670-86FDAEB1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4005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0E042-9DA5-4671-81BF-DDDEE2D9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EBEA6-D913-4D9F-9E53-68463905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3BF0F-C1DB-4C09-96CB-7E5A7FDA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908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0F10-B975-433D-9FD3-655B1345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441AB-6B7C-4E96-8C68-E3CE3781E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6F4BC-0AEA-40C1-9A33-E02CE0A50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1D2F2-4752-4E6E-831E-7DFDB14D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3940-1A14-4FFC-91C7-30DEC8A5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CDC29-41F5-4016-82B4-211A1D69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5452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070B-A855-4BA7-BC3A-AE2A7215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AB12D-BC6B-4020-8765-C074E7406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4EFA5-9451-4D4D-B0F2-F4B613008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584EB-D9BD-4DC8-9FD3-5B564A54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C5B04-A936-42AE-8B22-2D59E74B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8E63B-4E0F-47C6-AEF0-01539BE7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203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0A962-43D9-4954-9F29-B12C26FE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50DE-D2BB-4F5D-9794-B88B9D2C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EF4D7-67AE-4933-B3D4-95846B1B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99561-E2C9-40B6-87B2-5A528F29A015}" type="datetimeFigureOut">
              <a:rPr lang="en-SG" smtClean="0"/>
              <a:t>5/6/2020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ED19D-A4AE-40A9-8522-7EE0A5C8A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01C4E-8B80-4A32-8CC5-BEEB50903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F3EBC-A11C-41CB-A125-C0F9F0C0987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679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099C9-4683-4FB3-8517-110F8CB83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703" y="1629849"/>
            <a:ext cx="6076335" cy="4682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7627C-F35D-4D17-9C89-B39AC8C33850}"/>
              </a:ext>
            </a:extLst>
          </p:cNvPr>
          <p:cNvSpPr txBox="1"/>
          <p:nvPr/>
        </p:nvSpPr>
        <p:spPr>
          <a:xfrm>
            <a:off x="3628103" y="373626"/>
            <a:ext cx="458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 মিডিয়া ক্লাসে স্বাগতম</a:t>
            </a:r>
            <a:endParaRPr lang="en-S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3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8EA90-BBA8-43FA-B879-630D37B3C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251" y="2307862"/>
            <a:ext cx="2939652" cy="2399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3CA91A-9DCD-4A49-BB97-4A299826C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108" y="458903"/>
            <a:ext cx="4883319" cy="1170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C72B52-1274-45CD-A497-3A71B9FDD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197" y="485942"/>
            <a:ext cx="3084843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213FCE-5A33-40CB-A084-2D5E77F742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648" y="4778252"/>
            <a:ext cx="5814386" cy="15938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984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3C2BB6-3C8B-4E14-8089-0C07B4FF8150}"/>
              </a:ext>
            </a:extLst>
          </p:cNvPr>
          <p:cNvSpPr/>
          <p:nvPr/>
        </p:nvSpPr>
        <p:spPr>
          <a:xfrm>
            <a:off x="816077" y="937802"/>
            <a:ext cx="8809704" cy="59201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51CE9-07E4-4D3E-8D35-9A205A618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22" y="1088786"/>
            <a:ext cx="3998386" cy="25849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8CCEA7-4D2E-46A4-879B-9229E0F789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889" y="1106201"/>
            <a:ext cx="3507046" cy="2567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82A4BD-3B67-4C27-B84C-F6F41609AC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22" y="4860486"/>
            <a:ext cx="8126534" cy="1707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83084-308A-4E64-9292-292E06318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580" y="3824748"/>
            <a:ext cx="2231329" cy="11549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995770-55E5-4562-951F-DBC263F68A55}"/>
              </a:ext>
            </a:extLst>
          </p:cNvPr>
          <p:cNvSpPr/>
          <p:nvPr/>
        </p:nvSpPr>
        <p:spPr>
          <a:xfrm>
            <a:off x="3569108" y="168361"/>
            <a:ext cx="245157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11703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FB0501-FE7D-4BC3-B219-A9232D94B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201" y="95125"/>
            <a:ext cx="2670279" cy="1201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0C6032-5480-45E2-A34F-A725B683D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35" y="2007133"/>
            <a:ext cx="9727810" cy="31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E324C9-797C-4CE5-9E91-9FFF10E9D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288" y="235616"/>
            <a:ext cx="3755461" cy="1450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7EE962-16ED-4206-9A48-746030B8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751" y="5220182"/>
            <a:ext cx="7955970" cy="1402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2369C3-472B-4152-87E9-48575CA04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751" y="4897066"/>
            <a:ext cx="8559526" cy="1725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7CC1C8-CC4C-4ECB-99E0-C05CAB001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72" y="1686590"/>
            <a:ext cx="5447070" cy="35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E7BD93-8BCF-4725-B52E-3C33F159B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10" y="724433"/>
            <a:ext cx="8858865" cy="5715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338E4-F5AF-4199-BD90-0743BF8C7BBB}"/>
              </a:ext>
            </a:extLst>
          </p:cNvPr>
          <p:cNvSpPr txBox="1"/>
          <p:nvPr/>
        </p:nvSpPr>
        <p:spPr>
          <a:xfrm>
            <a:off x="8180439" y="5545393"/>
            <a:ext cx="244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0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B9767-770F-40F1-B4A3-5B31F74A0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62" t="16379" r="4509" b="42241"/>
          <a:stretch/>
        </p:blipFill>
        <p:spPr>
          <a:xfrm>
            <a:off x="5622827" y="1992623"/>
            <a:ext cx="3047756" cy="9678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AC7AC-6818-4155-AFB2-613F60A6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960" y="4133228"/>
            <a:ext cx="4127350" cy="2292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281D2B-B629-4A18-9047-7DD6B0D844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807" y="678426"/>
            <a:ext cx="2731656" cy="3375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ACBBC-3996-47CD-8EEC-EA83E90C65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35"/>
          <a:stretch/>
        </p:blipFill>
        <p:spPr>
          <a:xfrm>
            <a:off x="6971071" y="4133229"/>
            <a:ext cx="3677266" cy="2179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11E510-5270-4995-B915-07E623AD21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05" y="768216"/>
            <a:ext cx="2402032" cy="31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7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2A70A0-FA1E-4CB9-B3EB-726B2A8BC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070" y="368749"/>
            <a:ext cx="8549640" cy="63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274FA9-CA03-45EB-B9EA-A575359FC03E}"/>
              </a:ext>
            </a:extLst>
          </p:cNvPr>
          <p:cNvSpPr/>
          <p:nvPr/>
        </p:nvSpPr>
        <p:spPr>
          <a:xfrm>
            <a:off x="1307690" y="707923"/>
            <a:ext cx="9596284" cy="5909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177ACB-96AC-42AA-91C0-029FED148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3" y="1575655"/>
            <a:ext cx="7632854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25848-668E-44C9-A0AD-1053078CA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38" y="268759"/>
            <a:ext cx="8822724" cy="6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40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5A015-4EB0-4519-AC93-D1F14C273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905" y="0"/>
            <a:ext cx="3657917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01D064-A93F-498E-AC98-298324676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490" y="2136536"/>
            <a:ext cx="7517019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892FBC-9F72-4C22-ABB2-A43AE342E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216" y="2015614"/>
            <a:ext cx="6291617" cy="4246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494D85-BD67-49CD-B71F-49C1AA43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503" y="1861424"/>
            <a:ext cx="1926503" cy="86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013D93-D18E-4CED-A4D1-B0D481A30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956" y="1867520"/>
            <a:ext cx="2670279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792D62-9294-43D0-86FF-378F17FE5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781" y="2727130"/>
            <a:ext cx="366259" cy="1087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11EB59-E531-425A-B7D7-019A4F9B7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7281" y="595999"/>
            <a:ext cx="53649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F44B1-0FFA-4A8A-AB47-AC31774913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283" y="304415"/>
            <a:ext cx="6893353" cy="10622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C08326-A78C-4611-BF46-A052AFEBB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984" y="2025073"/>
            <a:ext cx="6230652" cy="40663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A42260-7DEF-4C5D-99F8-0DD6E9DE9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892" y="254366"/>
            <a:ext cx="773039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34FB05-D4C2-4950-A914-E5E961A92A5A}"/>
              </a:ext>
            </a:extLst>
          </p:cNvPr>
          <p:cNvSpPr txBox="1"/>
          <p:nvPr/>
        </p:nvSpPr>
        <p:spPr>
          <a:xfrm>
            <a:off x="3755923" y="757084"/>
            <a:ext cx="208443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32718-FC3E-4E02-A81B-A267D3BB6D66}"/>
              </a:ext>
            </a:extLst>
          </p:cNvPr>
          <p:cNvSpPr txBox="1"/>
          <p:nvPr/>
        </p:nvSpPr>
        <p:spPr>
          <a:xfrm>
            <a:off x="2694039" y="2762865"/>
            <a:ext cx="7226709" cy="1946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8E685-3741-4568-AF13-8C3ADB80A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19" b="5772"/>
          <a:stretch/>
        </p:blipFill>
        <p:spPr>
          <a:xfrm>
            <a:off x="2024324" y="2879304"/>
            <a:ext cx="7650618" cy="1099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55FC6-D202-490C-9B31-6F5D8FC3332B}"/>
              </a:ext>
            </a:extLst>
          </p:cNvPr>
          <p:cNvSpPr txBox="1"/>
          <p:nvPr/>
        </p:nvSpPr>
        <p:spPr>
          <a:xfrm>
            <a:off x="2694039" y="3637954"/>
            <a:ext cx="6980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</Words>
  <Application>Microsoft Office PowerPoint</Application>
  <PresentationFormat>Widescreen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75</cp:revision>
  <dcterms:created xsi:type="dcterms:W3CDTF">2020-06-02T14:03:02Z</dcterms:created>
  <dcterms:modified xsi:type="dcterms:W3CDTF">2020-06-04T21:53:12Z</dcterms:modified>
</cp:coreProperties>
</file>