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4" r:id="rId3"/>
    <p:sldId id="256" r:id="rId4"/>
    <p:sldId id="291" r:id="rId5"/>
    <p:sldId id="292" r:id="rId6"/>
    <p:sldId id="296" r:id="rId7"/>
    <p:sldId id="295" r:id="rId8"/>
    <p:sldId id="293" r:id="rId9"/>
    <p:sldId id="328" r:id="rId10"/>
    <p:sldId id="322" r:id="rId11"/>
    <p:sldId id="324" r:id="rId12"/>
    <p:sldId id="326" r:id="rId13"/>
    <p:sldId id="327" r:id="rId14"/>
    <p:sldId id="321" r:id="rId15"/>
    <p:sldId id="320" r:id="rId16"/>
    <p:sldId id="332" r:id="rId17"/>
    <p:sldId id="329" r:id="rId18"/>
    <p:sldId id="334" r:id="rId19"/>
    <p:sldId id="304" r:id="rId20"/>
    <p:sldId id="312" r:id="rId21"/>
    <p:sldId id="311" r:id="rId22"/>
    <p:sldId id="331" r:id="rId23"/>
    <p:sldId id="333" r:id="rId24"/>
    <p:sldId id="330" r:id="rId25"/>
    <p:sldId id="301" r:id="rId26"/>
    <p:sldId id="30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1104"/>
    <a:srgbClr val="F73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6/5/2020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412568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6/5/2020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12439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6/5/2020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360380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0266C4-C589-4312-93F1-CFF4708DEC29}"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3586776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266C4-C589-4312-93F1-CFF4708DEC29}"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1168428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0266C4-C589-4312-93F1-CFF4708DEC29}"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106820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266C4-C589-4312-93F1-CFF4708DEC29}"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797152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266C4-C589-4312-93F1-CFF4708DEC29}" type="datetimeFigureOut">
              <a:rPr lang="en-US" smtClean="0"/>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2024070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0266C4-C589-4312-93F1-CFF4708DEC29}" type="datetimeFigureOut">
              <a:rPr lang="en-US" smtClean="0"/>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1475210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266C4-C589-4312-93F1-CFF4708DEC29}" type="datetimeFigureOut">
              <a:rPr lang="en-US" smtClean="0"/>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2147171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0266C4-C589-4312-93F1-CFF4708DEC29}"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428808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6/5/2020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4253740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0266C4-C589-4312-93F1-CFF4708DEC29}"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1362953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266C4-C589-4312-93F1-CFF4708DEC29}"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3824260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266C4-C589-4312-93F1-CFF4708DEC29}"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174504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6/5/2020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213523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6/5/2020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303226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6/5/2020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281850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6/5/2020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49705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6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6/5/2020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177782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91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12192000" cy="7082971"/>
          </a:xfrm>
          <a:prstGeom prst="frame">
            <a:avLst>
              <a:gd name="adj1" fmla="val 1844"/>
            </a:avLst>
          </a:prstGeom>
          <a:solidFill>
            <a:srgbClr val="F73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35" y="0"/>
            <a:ext cx="144235" cy="192313"/>
          </a:xfrm>
          <a:prstGeom prst="rect">
            <a:avLst/>
          </a:prstGeom>
        </p:spPr>
      </p:pic>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030529" y="-1"/>
            <a:ext cx="144235" cy="192313"/>
          </a:xfrm>
          <a:prstGeom prst="rect">
            <a:avLst/>
          </a:prstGeom>
        </p:spPr>
      </p:pic>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35" y="6890658"/>
            <a:ext cx="144235" cy="192313"/>
          </a:xfrm>
          <a:prstGeom prst="rect">
            <a:avLst/>
          </a:prstGeom>
        </p:spPr>
      </p:pic>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015560" y="6877957"/>
            <a:ext cx="144235" cy="192313"/>
          </a:xfrm>
          <a:prstGeom prst="rect">
            <a:avLst/>
          </a:prstGeom>
        </p:spPr>
      </p:pic>
      <p:sp>
        <p:nvSpPr>
          <p:cNvPr id="15" name="TextBox 14"/>
          <p:cNvSpPr txBox="1"/>
          <p:nvPr userDrawn="1"/>
        </p:nvSpPr>
        <p:spPr>
          <a:xfrm>
            <a:off x="2481943" y="6712503"/>
            <a:ext cx="5544458" cy="261610"/>
          </a:xfrm>
          <a:prstGeom prst="rect">
            <a:avLst/>
          </a:prstGeom>
          <a:noFill/>
        </p:spPr>
        <p:txBody>
          <a:bodyPr wrap="square" rtlCol="0">
            <a:spAutoFit/>
          </a:bodyPr>
          <a:lstStyle/>
          <a:p>
            <a:r>
              <a:rPr lang="en-US" sz="1100" b="1" dirty="0" smtClean="0">
                <a:solidFill>
                  <a:schemeClr val="tx1">
                    <a:lumMod val="95000"/>
                    <a:lumOff val="5000"/>
                  </a:schemeClr>
                </a:solidFill>
              </a:rPr>
              <a:t>   Manik</a:t>
            </a:r>
            <a:r>
              <a:rPr lang="en-US" sz="1100" b="1" baseline="0" dirty="0" smtClean="0">
                <a:solidFill>
                  <a:schemeClr val="tx1">
                    <a:lumMod val="95000"/>
                    <a:lumOff val="5000"/>
                  </a:schemeClr>
                </a:solidFill>
              </a:rPr>
              <a:t> Chandra Majumder # Senior Teacher # Gazirhat High School # Senbag # Noakhali. </a:t>
            </a:r>
            <a:endParaRPr lang="en-US" sz="1100" b="1" dirty="0">
              <a:solidFill>
                <a:schemeClr val="tx1">
                  <a:lumMod val="95000"/>
                  <a:lumOff val="5000"/>
                </a:schemeClr>
              </a:solidFill>
            </a:endParaRPr>
          </a:p>
        </p:txBody>
      </p:sp>
    </p:spTree>
    <p:extLst>
      <p:ext uri="{BB962C8B-B14F-4D97-AF65-F5344CB8AC3E}">
        <p14:creationId xmlns:p14="http://schemas.microsoft.com/office/powerpoint/2010/main" val="367086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266C4-C589-4312-93F1-CFF4708DEC29}" type="datetimeFigureOut">
              <a:rPr lang="en-US" smtClean="0"/>
              <a:t>6/5/2020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0212C-BD5E-4A8B-9C13-5F8CFA09712B}" type="slidenum">
              <a:rPr lang="en-US" smtClean="0"/>
              <a:t>‹#›</a:t>
            </a:fld>
            <a:endParaRPr lang="en-US"/>
          </a:p>
        </p:txBody>
      </p:sp>
    </p:spTree>
    <p:extLst>
      <p:ext uri="{BB962C8B-B14F-4D97-AF65-F5344CB8AC3E}">
        <p14:creationId xmlns:p14="http://schemas.microsoft.com/office/powerpoint/2010/main" val="3346590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3QutjfBkq6o"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19" t="2843" r="1243" b="2612"/>
          <a:stretch/>
        </p:blipFill>
        <p:spPr>
          <a:xfrm>
            <a:off x="212271" y="228601"/>
            <a:ext cx="11838216" cy="6368142"/>
          </a:xfrm>
          <a:prstGeom prst="rect">
            <a:avLst/>
          </a:prstGeom>
          <a:ln>
            <a:noFill/>
          </a:ln>
        </p:spPr>
      </p:pic>
      <p:pic>
        <p:nvPicPr>
          <p:cNvPr id="6" name="Picture 5">
            <a:extLst>
              <a:ext uri="{FF2B5EF4-FFF2-40B4-BE49-F238E27FC236}">
                <a16:creationId xmlns:a16="http://schemas.microsoft.com/office/drawing/2014/main" id="{31395161-D34A-4CA0-B658-D9E14D486C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4" t="1359" r="1515" b="1902"/>
          <a:stretch/>
        </p:blipFill>
        <p:spPr>
          <a:xfrm>
            <a:off x="6669479" y="948983"/>
            <a:ext cx="3706586" cy="4786797"/>
          </a:xfrm>
          <a:prstGeom prst="rect">
            <a:avLst/>
          </a:prstGeom>
          <a:ln>
            <a:solidFill>
              <a:srgbClr val="002060"/>
            </a:solidFill>
          </a:ln>
        </p:spPr>
      </p:pic>
      <p:pic>
        <p:nvPicPr>
          <p:cNvPr id="8" name="Picture 7">
            <a:extLst>
              <a:ext uri="{FF2B5EF4-FFF2-40B4-BE49-F238E27FC236}">
                <a16:creationId xmlns:a16="http://schemas.microsoft.com/office/drawing/2014/main" id="{CC8BF294-00CF-48C3-BFA7-5B2BFA518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9854" y="948984"/>
            <a:ext cx="3496789" cy="478679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3957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190610" y="221672"/>
            <a:ext cx="11765861" cy="6539346"/>
          </a:xfrm>
          <a:prstGeom prst="rect">
            <a:avLst/>
          </a:prstGeom>
          <a:ln>
            <a:noFill/>
          </a:ln>
        </p:spPr>
      </p:pic>
      <p:sp>
        <p:nvSpPr>
          <p:cNvPr id="3" name="Right Arrow 2"/>
          <p:cNvSpPr/>
          <p:nvPr/>
        </p:nvSpPr>
        <p:spPr>
          <a:xfrm>
            <a:off x="3968180" y="398116"/>
            <a:ext cx="3405021" cy="600306"/>
          </a:xfrm>
          <a:prstGeom prst="rightArrow">
            <a:avLst>
              <a:gd name="adj1" fmla="val 100000"/>
              <a:gd name="adj2" fmla="val 0"/>
            </a:avLst>
          </a:prstGeom>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200" b="1" dirty="0" smtClean="0">
                <a:solidFill>
                  <a:prstClr val="black"/>
                </a:solidFill>
                <a:latin typeface="Times New Roman" panose="02020603050405020304" pitchFamily="18" charset="0"/>
                <a:cs typeface="Times New Roman" panose="02020603050405020304" pitchFamily="18" charset="0"/>
              </a:rPr>
              <a:t>Word :Appreciate</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Left Arrow 4"/>
          <p:cNvSpPr/>
          <p:nvPr/>
        </p:nvSpPr>
        <p:spPr>
          <a:xfrm>
            <a:off x="2391499" y="5123050"/>
            <a:ext cx="8137956" cy="720222"/>
          </a:xfrm>
          <a:prstGeom prst="leftArrow">
            <a:avLst>
              <a:gd name="adj1" fmla="val 100000"/>
              <a:gd name="adj2" fmla="val 0"/>
            </a:avLst>
          </a:prstGeom>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200" b="1" dirty="0" smtClean="0">
                <a:solidFill>
                  <a:schemeClr val="tx1"/>
                </a:solidFill>
                <a:latin typeface="Times New Roman" panose="02020603050405020304" pitchFamily="18" charset="0"/>
                <a:cs typeface="Times New Roman" panose="02020603050405020304" pitchFamily="18" charset="0"/>
              </a:rPr>
              <a:t>Meaning : Praise, </a:t>
            </a:r>
            <a:r>
              <a:rPr lang="en-US" sz="3200" b="1" dirty="0">
                <a:solidFill>
                  <a:schemeClr val="tx1"/>
                </a:solidFill>
                <a:latin typeface="Times New Roman" panose="02020603050405020304" pitchFamily="18" charset="0"/>
                <a:cs typeface="Times New Roman" panose="02020603050405020304" pitchFamily="18" charset="0"/>
              </a:rPr>
              <a:t>R</a:t>
            </a:r>
            <a:r>
              <a:rPr lang="en-US" sz="3200" b="1" dirty="0" smtClean="0">
                <a:solidFill>
                  <a:schemeClr val="tx1"/>
                </a:solidFill>
                <a:latin typeface="Times New Roman" panose="02020603050405020304" pitchFamily="18" charset="0"/>
                <a:cs typeface="Times New Roman" panose="02020603050405020304" pitchFamily="18" charset="0"/>
              </a:rPr>
              <a:t>espect,   be grateful for</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399" y="1148641"/>
            <a:ext cx="3812585" cy="3791658"/>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pic>
      <p:sp>
        <p:nvSpPr>
          <p:cNvPr id="7" name="TextBox 6"/>
          <p:cNvSpPr txBox="1"/>
          <p:nvPr/>
        </p:nvSpPr>
        <p:spPr>
          <a:xfrm>
            <a:off x="476529" y="6026024"/>
            <a:ext cx="11194025" cy="584775"/>
          </a:xfrm>
          <a:prstGeom prst="rect">
            <a:avLst/>
          </a:prstGeom>
          <a:solidFill>
            <a:schemeClr val="accent4">
              <a:lumMod val="60000"/>
              <a:lumOff val="40000"/>
            </a:schemeClr>
          </a:solidFill>
          <a:ln>
            <a:solidFill>
              <a:srgbClr val="002060"/>
            </a:solidFill>
          </a:ln>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Sentence</a:t>
            </a:r>
            <a:r>
              <a:rPr lang="en-US" sz="3200" dirty="0" smtClean="0">
                <a:latin typeface="Times New Roman" panose="02020603050405020304" pitchFamily="18" charset="0"/>
                <a:cs typeface="Times New Roman" panose="02020603050405020304" pitchFamily="18" charset="0"/>
              </a:rPr>
              <a:t> : </a:t>
            </a:r>
            <a:r>
              <a:rPr lang="en-US" sz="3200" b="1" dirty="0" err="1" smtClean="0">
                <a:latin typeface="Times New Roman" panose="02020603050405020304" pitchFamily="18" charset="0"/>
                <a:cs typeface="Times New Roman" panose="02020603050405020304" pitchFamily="18" charset="0"/>
              </a:rPr>
              <a:t>Zainul</a:t>
            </a:r>
            <a:r>
              <a:rPr lang="en-US" sz="3200" b="1" dirty="0" smtClean="0">
                <a:latin typeface="Times New Roman" panose="02020603050405020304" pitchFamily="18" charset="0"/>
                <a:cs typeface="Times New Roman" panose="02020603050405020304" pitchFamily="18" charset="0"/>
              </a:rPr>
              <a:t> Abedin is widely </a:t>
            </a:r>
            <a:r>
              <a:rPr lang="en-US" sz="3200" b="1" i="1" dirty="0" smtClean="0">
                <a:solidFill>
                  <a:srgbClr val="00B0F0"/>
                </a:solidFill>
                <a:latin typeface="Times New Roman" panose="02020603050405020304" pitchFamily="18" charset="0"/>
                <a:cs typeface="Times New Roman" panose="02020603050405020304" pitchFamily="18" charset="0"/>
              </a:rPr>
              <a:t>appreciated</a:t>
            </a:r>
            <a:r>
              <a:rPr lang="en-US" sz="3200" b="1" dirty="0" smtClean="0">
                <a:latin typeface="Times New Roman" panose="02020603050405020304" pitchFamily="18" charset="0"/>
                <a:cs typeface="Times New Roman" panose="02020603050405020304" pitchFamily="18" charset="0"/>
              </a:rPr>
              <a:t> over the world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149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190612" y="221672"/>
            <a:ext cx="11765861" cy="6539346"/>
          </a:xfrm>
          <a:prstGeom prst="rect">
            <a:avLst/>
          </a:prstGeom>
          <a:ln>
            <a:noFill/>
          </a:ln>
        </p:spPr>
      </p:pic>
      <p:sp>
        <p:nvSpPr>
          <p:cNvPr id="3" name="TextBox 2"/>
          <p:cNvSpPr txBox="1"/>
          <p:nvPr/>
        </p:nvSpPr>
        <p:spPr>
          <a:xfrm>
            <a:off x="813257" y="5715483"/>
            <a:ext cx="10520570" cy="646331"/>
          </a:xfrm>
          <a:prstGeom prst="rect">
            <a:avLst/>
          </a:prstGeom>
          <a:solidFill>
            <a:schemeClr val="accent4">
              <a:lumMod val="60000"/>
              <a:lumOff val="40000"/>
            </a:schemeClr>
          </a:solidFill>
          <a:ln>
            <a:solidFill>
              <a:srgbClr val="002060"/>
            </a:solidFill>
          </a:ln>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Sentence</a:t>
            </a:r>
            <a:r>
              <a:rPr lang="en-US" sz="320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Nipa and Shibli are legendary</a:t>
            </a:r>
            <a:r>
              <a:rPr lang="en-US" sz="3600" b="1" i="1" dirty="0" smtClean="0">
                <a:latin typeface="Times New Roman" panose="02020603050405020304" pitchFamily="18" charset="0"/>
                <a:cs typeface="Times New Roman" panose="02020603050405020304" pitchFamily="18" charset="0"/>
              </a:rPr>
              <a:t> </a:t>
            </a:r>
            <a:r>
              <a:rPr lang="en-US" sz="3600" b="1" i="1" dirty="0" smtClean="0">
                <a:solidFill>
                  <a:srgbClr val="00B0F0"/>
                </a:solidFill>
                <a:latin typeface="Times New Roman" panose="02020603050405020304" pitchFamily="18" charset="0"/>
                <a:cs typeface="Times New Roman" panose="02020603050405020304" pitchFamily="18" charset="0"/>
              </a:rPr>
              <a:t>artistes</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6" name="Left Arrow 5"/>
          <p:cNvSpPr/>
          <p:nvPr/>
        </p:nvSpPr>
        <p:spPr>
          <a:xfrm>
            <a:off x="2582657" y="4839318"/>
            <a:ext cx="6641341" cy="727847"/>
          </a:xfrm>
          <a:prstGeom prst="leftArrow">
            <a:avLst>
              <a:gd name="adj1" fmla="val 100000"/>
              <a:gd name="adj2" fmla="val 0"/>
            </a:avLst>
          </a:prstGeom>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3600" b="1" dirty="0" smtClean="0">
                <a:solidFill>
                  <a:schemeClr val="tx1"/>
                </a:solidFill>
                <a:latin typeface="Times New Roman" panose="02020603050405020304" pitchFamily="18" charset="0"/>
                <a:cs typeface="Times New Roman" panose="02020603050405020304" pitchFamily="18" charset="0"/>
              </a:rPr>
              <a:t> Meaning : Actor</a:t>
            </a:r>
            <a:r>
              <a:rPr lang="en-US" sz="3600" b="1" dirty="0">
                <a:solidFill>
                  <a:schemeClr val="tx1"/>
                </a:solidFill>
                <a:latin typeface="Times New Roman" panose="02020603050405020304" pitchFamily="18" charset="0"/>
                <a:cs typeface="Times New Roman" panose="02020603050405020304" pitchFamily="18" charset="0"/>
              </a:rPr>
              <a:t>, performer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520" y="1359526"/>
            <a:ext cx="4747616" cy="3253765"/>
          </a:xfrm>
          <a:prstGeom prst="rect">
            <a:avLst/>
          </a:prstGeom>
          <a:ln>
            <a:solidFill>
              <a:srgbClr val="C00000"/>
            </a:solidFill>
          </a:ln>
        </p:spPr>
      </p:pic>
      <p:sp>
        <p:nvSpPr>
          <p:cNvPr id="8" name="Right Arrow 7"/>
          <p:cNvSpPr/>
          <p:nvPr/>
        </p:nvSpPr>
        <p:spPr>
          <a:xfrm>
            <a:off x="3809999" y="447699"/>
            <a:ext cx="4186659" cy="685800"/>
          </a:xfrm>
          <a:prstGeom prst="rightArrow">
            <a:avLst>
              <a:gd name="adj1" fmla="val 100000"/>
              <a:gd name="adj2" fmla="val 0"/>
            </a:avLst>
          </a:prstGeom>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3600" b="1" dirty="0" smtClean="0">
                <a:solidFill>
                  <a:schemeClr val="tx1"/>
                </a:solidFill>
                <a:latin typeface="Times New Roman" panose="02020603050405020304" pitchFamily="18" charset="0"/>
                <a:cs typeface="Times New Roman" panose="02020603050405020304" pitchFamily="18" charset="0"/>
              </a:rPr>
              <a:t>Word :  Artiste</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955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190612" y="146256"/>
            <a:ext cx="11765861" cy="6539346"/>
          </a:xfrm>
          <a:prstGeom prst="rect">
            <a:avLst/>
          </a:prstGeom>
          <a:ln>
            <a:noFill/>
          </a:ln>
        </p:spPr>
      </p:pic>
      <p:sp>
        <p:nvSpPr>
          <p:cNvPr id="3" name="Right Arrow 2"/>
          <p:cNvSpPr/>
          <p:nvPr/>
        </p:nvSpPr>
        <p:spPr>
          <a:xfrm>
            <a:off x="3103276" y="286445"/>
            <a:ext cx="4587702" cy="761940"/>
          </a:xfrm>
          <a:prstGeom prst="rightArrow">
            <a:avLst>
              <a:gd name="adj1" fmla="val 100000"/>
              <a:gd name="adj2" fmla="val 0"/>
            </a:avLst>
          </a:prstGeom>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4000" b="1" dirty="0" smtClean="0">
                <a:solidFill>
                  <a:schemeClr val="tx1"/>
                </a:solidFill>
                <a:latin typeface="Times New Roman" panose="02020603050405020304" pitchFamily="18" charset="0"/>
                <a:cs typeface="Times New Roman" panose="02020603050405020304" pitchFamily="18" charset="0"/>
              </a:rPr>
              <a:t>Word : Ancestral</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5" name="Left Arrow 4"/>
          <p:cNvSpPr/>
          <p:nvPr/>
        </p:nvSpPr>
        <p:spPr>
          <a:xfrm>
            <a:off x="609601" y="4686157"/>
            <a:ext cx="11208326" cy="837389"/>
          </a:xfrm>
          <a:prstGeom prst="leftArrow">
            <a:avLst>
              <a:gd name="adj1" fmla="val 100000"/>
              <a:gd name="adj2" fmla="val 0"/>
            </a:avLst>
          </a:prstGeom>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4000" b="1" dirty="0" smtClean="0">
                <a:solidFill>
                  <a:schemeClr val="tx1"/>
                </a:solidFill>
                <a:latin typeface="Times New Roman" panose="02020603050405020304" pitchFamily="18" charset="0"/>
                <a:cs typeface="Times New Roman" panose="02020603050405020304" pitchFamily="18" charset="0"/>
              </a:rPr>
              <a:t>Meaning : Familial ,Parental, previous generation</a:t>
            </a: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4658"/>
          <a:stretch/>
        </p:blipFill>
        <p:spPr>
          <a:xfrm>
            <a:off x="3103276" y="1188574"/>
            <a:ext cx="4630484" cy="3357394"/>
          </a:xfrm>
          <a:prstGeom prst="rect">
            <a:avLst/>
          </a:prstGeom>
          <a:ln>
            <a:solidFill>
              <a:schemeClr val="tx1"/>
            </a:solidFill>
          </a:ln>
        </p:spPr>
      </p:pic>
      <p:sp>
        <p:nvSpPr>
          <p:cNvPr id="7" name="TextBox 1"/>
          <p:cNvSpPr txBox="1"/>
          <p:nvPr/>
        </p:nvSpPr>
        <p:spPr>
          <a:xfrm>
            <a:off x="190612" y="5964782"/>
            <a:ext cx="11737869" cy="584775"/>
          </a:xfrm>
          <a:prstGeom prst="rect">
            <a:avLst/>
          </a:prstGeom>
          <a:solidFill>
            <a:schemeClr val="accent4">
              <a:lumMod val="60000"/>
              <a:lumOff val="40000"/>
            </a:schemeClr>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3200" dirty="0">
                <a:solidFill>
                  <a:srgbClr val="C00000"/>
                </a:solidFill>
                <a:latin typeface="Times New Roman" panose="02020603050405020304" pitchFamily="18" charset="0"/>
                <a:cs typeface="Times New Roman" panose="02020603050405020304" pitchFamily="18" charset="0"/>
              </a:rPr>
              <a:t>Sentence </a:t>
            </a:r>
            <a:r>
              <a:rPr lang="en-US" sz="3200" dirty="0">
                <a:solidFill>
                  <a:prstClr val="black"/>
                </a:solidFill>
                <a:latin typeface="Times New Roman" panose="02020603050405020304" pitchFamily="18" charset="0"/>
                <a:cs typeface="Times New Roman" panose="02020603050405020304" pitchFamily="18" charset="0"/>
              </a:rPr>
              <a:t>: </a:t>
            </a:r>
            <a:r>
              <a:rPr lang="en-US" sz="3200" b="1" dirty="0">
                <a:solidFill>
                  <a:prstClr val="black"/>
                </a:solidFill>
                <a:latin typeface="Times New Roman" panose="02020603050405020304" pitchFamily="18" charset="0"/>
                <a:cs typeface="Times New Roman" panose="02020603050405020304" pitchFamily="18" charset="0"/>
              </a:rPr>
              <a:t>Majumder passed his early years in his </a:t>
            </a:r>
            <a:r>
              <a:rPr lang="en-US" sz="3200" b="1" i="1" dirty="0">
                <a:solidFill>
                  <a:srgbClr val="0070C0"/>
                </a:solidFill>
                <a:latin typeface="Times New Roman" panose="02020603050405020304" pitchFamily="18" charset="0"/>
                <a:cs typeface="Times New Roman" panose="02020603050405020304" pitchFamily="18" charset="0"/>
              </a:rPr>
              <a:t>ancestral</a:t>
            </a:r>
            <a:r>
              <a:rPr lang="en-US" sz="3200" b="1" dirty="0">
                <a:solidFill>
                  <a:prstClr val="black"/>
                </a:solidFill>
                <a:latin typeface="Times New Roman" panose="02020603050405020304" pitchFamily="18" charset="0"/>
                <a:cs typeface="Times New Roman" panose="02020603050405020304" pitchFamily="18" charset="0"/>
              </a:rPr>
              <a:t> home.</a:t>
            </a:r>
          </a:p>
        </p:txBody>
      </p:sp>
    </p:spTree>
    <p:extLst>
      <p:ext uri="{BB962C8B-B14F-4D97-AF65-F5344CB8AC3E}">
        <p14:creationId xmlns:p14="http://schemas.microsoft.com/office/powerpoint/2010/main" val="2559085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199073" y="62563"/>
            <a:ext cx="11765861" cy="6539346"/>
          </a:xfrm>
          <a:prstGeom prst="rect">
            <a:avLst/>
          </a:prstGeom>
          <a:ln>
            <a:solidFill>
              <a:schemeClr val="accent4">
                <a:lumMod val="60000"/>
                <a:lumOff val="40000"/>
              </a:schemeClr>
            </a:solidFill>
          </a:ln>
        </p:spPr>
      </p:pic>
      <p:sp>
        <p:nvSpPr>
          <p:cNvPr id="5" name="Right Arrow 4"/>
          <p:cNvSpPr/>
          <p:nvPr/>
        </p:nvSpPr>
        <p:spPr>
          <a:xfrm>
            <a:off x="2537599" y="456272"/>
            <a:ext cx="6591981" cy="685800"/>
          </a:xfrm>
          <a:prstGeom prst="rightArrow">
            <a:avLst>
              <a:gd name="adj1" fmla="val 100000"/>
              <a:gd name="adj2" fmla="val 0"/>
            </a:avLst>
          </a:prstGeom>
          <a:solidFill>
            <a:schemeClr val="accent2">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600" b="1" dirty="0" smtClean="0">
                <a:solidFill>
                  <a:schemeClr val="tx1"/>
                </a:solidFill>
                <a:latin typeface="Times New Roman" panose="02020603050405020304" pitchFamily="18" charset="0"/>
                <a:cs typeface="Times New Roman" panose="02020603050405020304" pitchFamily="18" charset="0"/>
              </a:rPr>
              <a:t>Word : Photographer</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7" name="Left Arrow 6"/>
          <p:cNvSpPr/>
          <p:nvPr/>
        </p:nvSpPr>
        <p:spPr>
          <a:xfrm>
            <a:off x="1139705" y="4876070"/>
            <a:ext cx="9884595" cy="806964"/>
          </a:xfrm>
          <a:prstGeom prst="leftArrow">
            <a:avLst>
              <a:gd name="adj1" fmla="val 100000"/>
              <a:gd name="adj2" fmla="val 0"/>
            </a:avLst>
          </a:prstGeom>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600" b="1" dirty="0" smtClean="0">
                <a:solidFill>
                  <a:schemeClr val="tx1"/>
                </a:solidFill>
                <a:latin typeface="Times New Roman" panose="02020603050405020304" pitchFamily="18" charset="0"/>
                <a:cs typeface="Times New Roman" panose="02020603050405020304" pitchFamily="18" charset="0"/>
              </a:rPr>
              <a:t>Meaning :Who takes photography  as profession</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8" name="TextBox 23"/>
          <p:cNvSpPr txBox="1"/>
          <p:nvPr/>
        </p:nvSpPr>
        <p:spPr>
          <a:xfrm>
            <a:off x="269463" y="5955578"/>
            <a:ext cx="11695471" cy="646331"/>
          </a:xfrm>
          <a:prstGeom prst="rect">
            <a:avLst/>
          </a:prstGeom>
          <a:solidFill>
            <a:schemeClr val="accent4">
              <a:lumMod val="60000"/>
              <a:lumOff val="40000"/>
            </a:schemeClr>
          </a:solidFill>
          <a:ln>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rgbClr val="C00000"/>
                </a:solidFill>
                <a:latin typeface="Times New Roman" panose="02020603050405020304" pitchFamily="18" charset="0"/>
                <a:cs typeface="Times New Roman" panose="02020603050405020304" pitchFamily="18" charset="0"/>
              </a:rPr>
              <a:t>Sentence</a:t>
            </a:r>
            <a:r>
              <a:rPr lang="en-US" sz="320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Majumder’s  father was a professional </a:t>
            </a:r>
            <a:r>
              <a:rPr lang="en-US" sz="3200" b="1" i="1" dirty="0" smtClean="0">
                <a:solidFill>
                  <a:srgbClr val="00B0F0"/>
                </a:solidFill>
                <a:latin typeface="Times New Roman" panose="02020603050405020304" pitchFamily="18" charset="0"/>
                <a:cs typeface="Times New Roman" panose="02020603050405020304" pitchFamily="18" charset="0"/>
              </a:rPr>
              <a:t>photographer</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12244"/>
          <a:stretch/>
        </p:blipFill>
        <p:spPr>
          <a:xfrm>
            <a:off x="3654475" y="1307679"/>
            <a:ext cx="4648351" cy="3402784"/>
          </a:xfrm>
          <a:prstGeom prst="rect">
            <a:avLst/>
          </a:prstGeom>
          <a:ln>
            <a:solidFill>
              <a:srgbClr val="C00000"/>
            </a:solidFill>
          </a:ln>
        </p:spPr>
      </p:pic>
    </p:spTree>
    <p:extLst>
      <p:ext uri="{BB962C8B-B14F-4D97-AF65-F5344CB8AC3E}">
        <p14:creationId xmlns:p14="http://schemas.microsoft.com/office/powerpoint/2010/main" val="1718011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124223" y="159207"/>
            <a:ext cx="11765861" cy="6539346"/>
          </a:xfrm>
          <a:prstGeom prst="rect">
            <a:avLst/>
          </a:prstGeom>
        </p:spPr>
      </p:pic>
      <p:sp>
        <p:nvSpPr>
          <p:cNvPr id="3" name="Rectangle 2"/>
          <p:cNvSpPr/>
          <p:nvPr/>
        </p:nvSpPr>
        <p:spPr>
          <a:xfrm>
            <a:off x="607568" y="1493020"/>
            <a:ext cx="11282516" cy="2308324"/>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600" dirty="0">
                <a:solidFill>
                  <a:schemeClr val="tx1">
                    <a:lumMod val="95000"/>
                    <a:lumOff val="5000"/>
                  </a:schemeClr>
                </a:solidFill>
                <a:latin typeface="Times New Roman" panose="02020603050405020304" pitchFamily="18" charset="0"/>
                <a:ea typeface="Times New Roman" panose="02020603050405020304" pitchFamily="18" charset="0"/>
              </a:rPr>
              <a:t>Partha Pratim Majumder was born in 1954 in Pabna to a family of artistes. He spent most of his early years in his </a:t>
            </a:r>
            <a:r>
              <a:rPr lang="en-US" sz="3600" dirty="0" smtClean="0">
                <a:solidFill>
                  <a:schemeClr val="tx1">
                    <a:lumMod val="95000"/>
                    <a:lumOff val="5000"/>
                  </a:schemeClr>
                </a:solidFill>
                <a:latin typeface="Times New Roman" panose="02020603050405020304" pitchFamily="18" charset="0"/>
                <a:ea typeface="Times New Roman" panose="02020603050405020304" pitchFamily="18" charset="0"/>
              </a:rPr>
              <a:t>big ancestral home, situated </a:t>
            </a:r>
            <a:r>
              <a:rPr lang="en-US" sz="3600" dirty="0">
                <a:solidFill>
                  <a:schemeClr val="tx1">
                    <a:lumMod val="95000"/>
                    <a:lumOff val="5000"/>
                  </a:schemeClr>
                </a:solidFill>
                <a:latin typeface="Times New Roman" panose="02020603050405020304" pitchFamily="18" charset="0"/>
                <a:ea typeface="Times New Roman" panose="02020603050405020304" pitchFamily="18" charset="0"/>
              </a:rPr>
              <a:t>in a small locality known as Kalachandpara.</a:t>
            </a:r>
            <a:endParaRPr lang="en-US" sz="3600" dirty="0">
              <a:solidFill>
                <a:schemeClr val="tx1">
                  <a:lumMod val="95000"/>
                  <a:lumOff val="5000"/>
                </a:schemeClr>
              </a:solidFill>
            </a:endParaRPr>
          </a:p>
        </p:txBody>
      </p:sp>
      <p:sp>
        <p:nvSpPr>
          <p:cNvPr id="5" name="Rectangle 4"/>
          <p:cNvSpPr/>
          <p:nvPr/>
        </p:nvSpPr>
        <p:spPr>
          <a:xfrm>
            <a:off x="1482436" y="428582"/>
            <a:ext cx="10225862" cy="646331"/>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3600" u="sng" dirty="0">
                <a:ln w="9525">
                  <a:solidFill>
                    <a:schemeClr val="tx1"/>
                  </a:solidFill>
                  <a:prstDash val="solid"/>
                </a:ln>
                <a:solidFill>
                  <a:prstClr val="black"/>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R</a:t>
            </a:r>
            <a:r>
              <a:rPr lang="en-US" sz="3600" u="sng" dirty="0" smtClean="0">
                <a:ln w="9525">
                  <a:solidFill>
                    <a:schemeClr val="tx1"/>
                  </a:solidFill>
                  <a:prstDash val="solid"/>
                </a:ln>
                <a:solidFill>
                  <a:prstClr val="black"/>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ead </a:t>
            </a:r>
            <a:r>
              <a:rPr lang="en-US" sz="3600" u="sng" dirty="0">
                <a:ln w="9525">
                  <a:solidFill>
                    <a:schemeClr val="tx1"/>
                  </a:solidFill>
                  <a:prstDash val="solid"/>
                </a:ln>
                <a:solidFill>
                  <a:prstClr val="black"/>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the </a:t>
            </a:r>
            <a:r>
              <a:rPr lang="en-US" sz="3600" u="sng" dirty="0" smtClean="0">
                <a:ln w="9525">
                  <a:solidFill>
                    <a:schemeClr val="tx1"/>
                  </a:solidFill>
                  <a:prstDash val="solid"/>
                </a:ln>
                <a:solidFill>
                  <a:prstClr val="black"/>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text and match column A with Column B</a:t>
            </a:r>
            <a:endParaRPr lang="en-US" sz="3600" u="sng" dirty="0">
              <a:ln w="9525">
                <a:solidFill>
                  <a:schemeClr val="tx1"/>
                </a:solidFill>
                <a:prstDash val="solid"/>
              </a:ln>
              <a:solidFill>
                <a:prstClr val="black"/>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658"/>
          <a:stretch/>
        </p:blipFill>
        <p:spPr>
          <a:xfrm>
            <a:off x="1230803" y="3905411"/>
            <a:ext cx="4736990" cy="2897209"/>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372" y="4163317"/>
            <a:ext cx="2852514" cy="2634370"/>
          </a:xfrm>
          <a:prstGeom prst="rect">
            <a:avLst/>
          </a:prstGeom>
        </p:spPr>
      </p:pic>
    </p:spTree>
    <p:extLst>
      <p:ext uri="{BB962C8B-B14F-4D97-AF65-F5344CB8AC3E}">
        <p14:creationId xmlns:p14="http://schemas.microsoft.com/office/powerpoint/2010/main" val="3400796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124223" y="131498"/>
            <a:ext cx="11765861" cy="6539346"/>
          </a:xfrm>
          <a:prstGeom prst="rect">
            <a:avLst/>
          </a:prstGeom>
        </p:spPr>
      </p:pic>
      <p:sp>
        <p:nvSpPr>
          <p:cNvPr id="3" name="Rectangle 2"/>
          <p:cNvSpPr/>
          <p:nvPr/>
        </p:nvSpPr>
        <p:spPr>
          <a:xfrm>
            <a:off x="1884218" y="669201"/>
            <a:ext cx="10005866" cy="6001643"/>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just"/>
            <a:r>
              <a:rPr lang="en-US" sz="3200" dirty="0">
                <a:solidFill>
                  <a:schemeClr val="tx1"/>
                </a:solidFill>
                <a:latin typeface="Times New Roman" panose="02020603050405020304" pitchFamily="18" charset="0"/>
                <a:cs typeface="Times New Roman" panose="02020603050405020304" pitchFamily="18" charset="0"/>
              </a:rPr>
              <a:t>At that time Kalachandpara was well known for its cultural activities. There were festivals and various types of cultural shows round the year. Majumder’s father, a photographer by profession was an art lover. He taught and inspired his son to appreciate different forms of art. Majumder went to live with his aunt in </a:t>
            </a:r>
            <a:r>
              <a:rPr lang="en-US" sz="3200" dirty="0" err="1">
                <a:solidFill>
                  <a:schemeClr val="tx1"/>
                </a:solidFill>
                <a:latin typeface="Times New Roman" panose="02020603050405020304" pitchFamily="18" charset="0"/>
                <a:cs typeface="Times New Roman" panose="02020603050405020304" pitchFamily="18" charset="0"/>
              </a:rPr>
              <a:t>Chandernagar</a:t>
            </a:r>
            <a:r>
              <a:rPr lang="en-US" sz="3200" dirty="0">
                <a:solidFill>
                  <a:schemeClr val="tx1"/>
                </a:solidFill>
                <a:latin typeface="Times New Roman" panose="02020603050405020304" pitchFamily="18" charset="0"/>
                <a:cs typeface="Times New Roman" panose="02020603050405020304" pitchFamily="18" charset="0"/>
              </a:rPr>
              <a:t>, 30 kilometers away from Kolkata in 1966. It was there that he first came across a mime artiste named Jogesh Dutta. The way Dutta  narrated  stories without uttering a single word, left Majumder spellbound. He took lessons on mime from Dutta in Jogesh Dutta's mime academ</a:t>
            </a:r>
            <a:r>
              <a:rPr lang="en-US" sz="3200" b="1" dirty="0">
                <a:solidFill>
                  <a:schemeClr val="tx1"/>
                </a:solidFill>
                <a:latin typeface="Times New Roman" panose="02020603050405020304" pitchFamily="18" charset="0"/>
                <a:cs typeface="Times New Roman" panose="02020603050405020304" pitchFamily="18" charset="0"/>
              </a:rPr>
              <a:t>y </a:t>
            </a:r>
            <a:r>
              <a:rPr lang="en-US" sz="3200" dirty="0">
                <a:solidFill>
                  <a:schemeClr val="tx1"/>
                </a:solidFill>
                <a:latin typeface="Times New Roman" panose="02020603050405020304" pitchFamily="18" charset="0"/>
                <a:cs typeface="Times New Roman" panose="02020603050405020304" pitchFamily="18" charset="0"/>
              </a:rPr>
              <a:t>in Kolkata from 1966 to 1972. </a:t>
            </a:r>
          </a:p>
        </p:txBody>
      </p:sp>
    </p:spTree>
    <p:extLst>
      <p:ext uri="{BB962C8B-B14F-4D97-AF65-F5344CB8AC3E}">
        <p14:creationId xmlns:p14="http://schemas.microsoft.com/office/powerpoint/2010/main" val="2782248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183682" y="203666"/>
            <a:ext cx="11765861" cy="6539346"/>
          </a:xfrm>
          <a:prstGeom prst="rect">
            <a:avLst/>
          </a:prstGeom>
        </p:spPr>
      </p:pic>
      <p:sp>
        <p:nvSpPr>
          <p:cNvPr id="7" name="Rectangle 6"/>
          <p:cNvSpPr/>
          <p:nvPr/>
        </p:nvSpPr>
        <p:spPr>
          <a:xfrm>
            <a:off x="1233054" y="345722"/>
            <a:ext cx="10612581" cy="584775"/>
          </a:xfrm>
          <a:prstGeom prst="rect">
            <a:avLst/>
          </a:prstGeom>
          <a:solidFill>
            <a:schemeClr val="accent4">
              <a:lumMod val="60000"/>
              <a:lumOff val="40000"/>
            </a:schemeClr>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prstClr val="black"/>
                </a:solidFill>
                <a:latin typeface="Times New Roman" panose="02020603050405020304" pitchFamily="18" charset="0"/>
                <a:cs typeface="Times New Roman" panose="02020603050405020304" pitchFamily="18" charset="0"/>
              </a:rPr>
              <a:t>  Make meaningful sentences matching column ‘A’ with ‘B’</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62722625"/>
              </p:ext>
            </p:extLst>
          </p:nvPr>
        </p:nvGraphicFramePr>
        <p:xfrm>
          <a:off x="287593" y="1690254"/>
          <a:ext cx="11558041" cy="4450080"/>
        </p:xfrm>
        <a:graphic>
          <a:graphicData uri="http://schemas.openxmlformats.org/drawingml/2006/table">
            <a:tbl>
              <a:tblPr firstRow="1" bandRow="1">
                <a:tableStyleId>{7DF18680-E054-41AD-8BC1-D1AEF772440D}</a:tableStyleId>
              </a:tblPr>
              <a:tblGrid>
                <a:gridCol w="5836116">
                  <a:extLst>
                    <a:ext uri="{9D8B030D-6E8A-4147-A177-3AD203B41FA5}">
                      <a16:colId xmlns:a16="http://schemas.microsoft.com/office/drawing/2014/main" val="272521502"/>
                    </a:ext>
                  </a:extLst>
                </a:gridCol>
                <a:gridCol w="5721925">
                  <a:extLst>
                    <a:ext uri="{9D8B030D-6E8A-4147-A177-3AD203B41FA5}">
                      <a16:colId xmlns:a16="http://schemas.microsoft.com/office/drawing/2014/main" val="3411434120"/>
                    </a:ext>
                  </a:extLst>
                </a:gridCol>
              </a:tblGrid>
              <a:tr h="560445">
                <a:tc>
                  <a:txBody>
                    <a:bodyPr/>
                    <a:lstStyle/>
                    <a:p>
                      <a:r>
                        <a:rPr lang="en-US" sz="3200" dirty="0" smtClean="0">
                          <a:solidFill>
                            <a:srgbClr val="002060"/>
                          </a:solidFill>
                          <a:latin typeface="Times New Roman" panose="02020603050405020304" pitchFamily="18" charset="0"/>
                          <a:cs typeface="Times New Roman" panose="02020603050405020304" pitchFamily="18" charset="0"/>
                        </a:rPr>
                        <a:t>   Column A</a:t>
                      </a:r>
                      <a:endParaRPr lang="en-GB"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Column-B</a:t>
                      </a:r>
                      <a:endParaRPr lang="en-GB"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27740725"/>
                  </a:ext>
                </a:extLst>
              </a:tr>
              <a:tr h="914410">
                <a:tc>
                  <a:txBody>
                    <a:bodyPr/>
                    <a:lstStyle/>
                    <a:p>
                      <a:r>
                        <a:rPr lang="en-GB" sz="3200" dirty="0" smtClean="0">
                          <a:latin typeface="Times New Roman" panose="02020603050405020304" pitchFamily="18" charset="0"/>
                          <a:cs typeface="Times New Roman" panose="02020603050405020304" pitchFamily="18" charset="0"/>
                        </a:rPr>
                        <a:t>1. Majumder was very much impressed </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200" dirty="0" smtClean="0">
                          <a:latin typeface="Times New Roman" panose="02020603050405020304" pitchFamily="18" charset="0"/>
                          <a:cs typeface="Times New Roman" panose="02020603050405020304" pitchFamily="18" charset="0"/>
                        </a:rPr>
                        <a:t>a. loved art </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7221791"/>
                  </a:ext>
                </a:extLst>
              </a:tr>
              <a:tr h="358881">
                <a:tc>
                  <a:txBody>
                    <a:bodyPr/>
                    <a:lstStyle/>
                    <a:p>
                      <a:r>
                        <a:rPr kumimoji="0" lang="en-GB"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He spent most of his childhood</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200" dirty="0" smtClean="0">
                          <a:latin typeface="Times New Roman" panose="02020603050405020304" pitchFamily="18" charset="0"/>
                          <a:cs typeface="Times New Roman" panose="02020603050405020304" pitchFamily="18" charset="0"/>
                        </a:rPr>
                        <a:t>b. him value all forms of arts </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4570235"/>
                  </a:ext>
                </a:extLst>
              </a:tr>
              <a:tr h="358881">
                <a:tc>
                  <a:txBody>
                    <a:bodyPr/>
                    <a:lstStyle/>
                    <a:p>
                      <a:r>
                        <a:rPr kumimoji="0" lang="en-GB"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 His father </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200" dirty="0" smtClean="0">
                          <a:latin typeface="Times New Roman" panose="02020603050405020304" pitchFamily="18" charset="0"/>
                          <a:cs typeface="Times New Roman" panose="02020603050405020304" pitchFamily="18" charset="0"/>
                        </a:rPr>
                        <a:t>c. in his own village</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4072678"/>
                  </a:ext>
                </a:extLst>
              </a:tr>
              <a:tr h="358881">
                <a:tc>
                  <a:txBody>
                    <a:bodyPr/>
                    <a:lstStyle/>
                    <a:p>
                      <a:r>
                        <a:rPr kumimoji="0" lang="en-GB"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 The people of his locality</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 were culturally active. </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070955"/>
                  </a:ext>
                </a:extLst>
              </a:tr>
              <a:tr h="358881">
                <a:tc>
                  <a:txBody>
                    <a:bodyPr/>
                    <a:lstStyle/>
                    <a:p>
                      <a:r>
                        <a:rPr kumimoji="0" lang="en-GB"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 His father made </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200" dirty="0" smtClean="0">
                          <a:latin typeface="Times New Roman" panose="02020603050405020304" pitchFamily="18" charset="0"/>
                          <a:cs typeface="Times New Roman" panose="02020603050405020304" pitchFamily="18" charset="0"/>
                        </a:rPr>
                        <a:t>e. when he saw Dutta's performance</a:t>
                      </a:r>
                      <a:r>
                        <a:rPr lang="en-GB" sz="3200" dirty="0" smtClean="0"/>
                        <a:t>. </a:t>
                      </a:r>
                      <a:endParaRPr lang="en-GB"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888371"/>
                  </a:ext>
                </a:extLst>
              </a:tr>
            </a:tbl>
          </a:graphicData>
        </a:graphic>
      </p:graphicFrame>
    </p:spTree>
    <p:extLst>
      <p:ext uri="{BB962C8B-B14F-4D97-AF65-F5344CB8AC3E}">
        <p14:creationId xmlns:p14="http://schemas.microsoft.com/office/powerpoint/2010/main" val="27216431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183682" y="203666"/>
            <a:ext cx="11765861" cy="6539346"/>
          </a:xfrm>
          <a:prstGeom prst="rect">
            <a:avLst/>
          </a:prstGeom>
        </p:spPr>
      </p:pic>
      <p:sp>
        <p:nvSpPr>
          <p:cNvPr id="7" name="Rectangle 6"/>
          <p:cNvSpPr/>
          <p:nvPr/>
        </p:nvSpPr>
        <p:spPr>
          <a:xfrm>
            <a:off x="4003964" y="362185"/>
            <a:ext cx="3851564" cy="584775"/>
          </a:xfrm>
          <a:prstGeom prst="rect">
            <a:avLst/>
          </a:prstGeom>
          <a:solidFill>
            <a:schemeClr val="accent4">
              <a:lumMod val="60000"/>
              <a:lumOff val="40000"/>
            </a:schemeClr>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prstClr val="black"/>
                </a:solidFill>
                <a:latin typeface="Times New Roman" panose="02020603050405020304" pitchFamily="18" charset="0"/>
                <a:cs typeface="Times New Roman" panose="02020603050405020304" pitchFamily="18" charset="0"/>
              </a:rPr>
              <a:t>  Match your Answer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04897144"/>
              </p:ext>
            </p:extLst>
          </p:nvPr>
        </p:nvGraphicFramePr>
        <p:xfrm>
          <a:off x="363794" y="1248299"/>
          <a:ext cx="11558041" cy="5532116"/>
        </p:xfrm>
        <a:graphic>
          <a:graphicData uri="http://schemas.openxmlformats.org/drawingml/2006/table">
            <a:tbl>
              <a:tblPr firstRow="1" bandRow="1">
                <a:tableStyleId>{7DF18680-E054-41AD-8BC1-D1AEF772440D}</a:tableStyleId>
              </a:tblPr>
              <a:tblGrid>
                <a:gridCol w="5836116">
                  <a:extLst>
                    <a:ext uri="{9D8B030D-6E8A-4147-A177-3AD203B41FA5}">
                      <a16:colId xmlns:a16="http://schemas.microsoft.com/office/drawing/2014/main" val="272521502"/>
                    </a:ext>
                  </a:extLst>
                </a:gridCol>
                <a:gridCol w="5721925">
                  <a:extLst>
                    <a:ext uri="{9D8B030D-6E8A-4147-A177-3AD203B41FA5}">
                      <a16:colId xmlns:a16="http://schemas.microsoft.com/office/drawing/2014/main" val="3411434120"/>
                    </a:ext>
                  </a:extLst>
                </a:gridCol>
              </a:tblGrid>
              <a:tr h="560445">
                <a:tc>
                  <a:txBody>
                    <a:bodyPr/>
                    <a:lstStyle/>
                    <a:p>
                      <a:r>
                        <a:rPr lang="en-US" sz="3600" dirty="0" smtClean="0">
                          <a:solidFill>
                            <a:srgbClr val="002060"/>
                          </a:solidFill>
                          <a:latin typeface="Times New Roman" panose="02020603050405020304" pitchFamily="18" charset="0"/>
                          <a:cs typeface="Times New Roman" panose="02020603050405020304" pitchFamily="18" charset="0"/>
                        </a:rPr>
                        <a:t>   Column A</a:t>
                      </a:r>
                      <a:endParaRPr lang="en-GB" sz="3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kumimoji="0" lang="en-US" sz="36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Column-B</a:t>
                      </a:r>
                      <a:endParaRPr lang="en-GB" sz="20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27740725"/>
                  </a:ext>
                </a:extLst>
              </a:tr>
              <a:tr h="914410">
                <a:tc>
                  <a:txBody>
                    <a:bodyPr/>
                    <a:lstStyle/>
                    <a:p>
                      <a:r>
                        <a:rPr lang="en-GB" sz="3600" dirty="0" smtClean="0">
                          <a:latin typeface="Times New Roman" panose="02020603050405020304" pitchFamily="18" charset="0"/>
                          <a:cs typeface="Times New Roman" panose="02020603050405020304" pitchFamily="18" charset="0"/>
                        </a:rPr>
                        <a:t>1. Majumder was very much impressed </a:t>
                      </a:r>
                      <a:endParaRPr lang="en-GB"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dirty="0" smtClean="0">
                          <a:latin typeface="Times New Roman" panose="02020603050405020304" pitchFamily="18" charset="0"/>
                          <a:cs typeface="Times New Roman" panose="02020603050405020304" pitchFamily="18" charset="0"/>
                        </a:rPr>
                        <a:t>a. loved art </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7221791"/>
                  </a:ext>
                </a:extLst>
              </a:tr>
              <a:tr h="358881">
                <a:tc>
                  <a:txBody>
                    <a:bodyPr/>
                    <a:lstStyle/>
                    <a:p>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He spent most of his childhood</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dirty="0" smtClean="0">
                          <a:latin typeface="Times New Roman" panose="02020603050405020304" pitchFamily="18" charset="0"/>
                          <a:cs typeface="Times New Roman" panose="02020603050405020304" pitchFamily="18" charset="0"/>
                        </a:rPr>
                        <a:t>b. him value all forms of arts </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4570235"/>
                  </a:ext>
                </a:extLst>
              </a:tr>
              <a:tr h="358881">
                <a:tc>
                  <a:txBody>
                    <a:bodyPr/>
                    <a:lstStyle/>
                    <a:p>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 His father </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dirty="0" smtClean="0">
                          <a:latin typeface="Times New Roman" panose="02020603050405020304" pitchFamily="18" charset="0"/>
                          <a:cs typeface="Times New Roman" panose="02020603050405020304" pitchFamily="18" charset="0"/>
                        </a:rPr>
                        <a:t>c. in his own village</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4072678"/>
                  </a:ext>
                </a:extLst>
              </a:tr>
              <a:tr h="685796">
                <a:tc>
                  <a:txBody>
                    <a:bodyPr/>
                    <a:lstStyle/>
                    <a:p>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 The people of his locality</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 were culturally active. </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070955"/>
                  </a:ext>
                </a:extLst>
              </a:tr>
              <a:tr h="358881">
                <a:tc>
                  <a:txBody>
                    <a:bodyPr/>
                    <a:lstStyle/>
                    <a:p>
                      <a:r>
                        <a:rPr kumimoji="0" lang="en-GB"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 His father made </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3600" dirty="0" smtClean="0">
                          <a:latin typeface="Times New Roman" panose="02020603050405020304" pitchFamily="18" charset="0"/>
                          <a:cs typeface="Times New Roman" panose="02020603050405020304" pitchFamily="18" charset="0"/>
                        </a:rPr>
                        <a:t>e. when he saw Dutta's performance</a:t>
                      </a:r>
                      <a:r>
                        <a:rPr lang="en-GB" sz="3600" dirty="0" smtClean="0"/>
                        <a:t>. </a:t>
                      </a:r>
                      <a:endParaRPr lang="en-GB"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888371"/>
                  </a:ext>
                </a:extLst>
              </a:tr>
            </a:tbl>
          </a:graphicData>
        </a:graphic>
      </p:graphicFrame>
      <p:sp>
        <p:nvSpPr>
          <p:cNvPr id="5" name="TextBox 2"/>
          <p:cNvSpPr txBox="1"/>
          <p:nvPr/>
        </p:nvSpPr>
        <p:spPr>
          <a:xfrm>
            <a:off x="308987" y="1897795"/>
            <a:ext cx="11411789" cy="1077218"/>
          </a:xfrm>
          <a:prstGeom prst="rect">
            <a:avLst/>
          </a:prstGeom>
          <a:solidFill>
            <a:schemeClr val="accent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3200" dirty="0" smtClean="0">
                <a:solidFill>
                  <a:prstClr val="black"/>
                </a:solidFill>
                <a:latin typeface="Times New Roman" panose="02020603050405020304" pitchFamily="18" charset="0"/>
                <a:cs typeface="Times New Roman" panose="02020603050405020304" pitchFamily="18" charset="0"/>
              </a:rPr>
              <a:t>(</a:t>
            </a:r>
            <a:r>
              <a:rPr lang="en-GB" sz="3200" dirty="0">
                <a:solidFill>
                  <a:prstClr val="black"/>
                </a:solidFill>
                <a:latin typeface="Times New Roman" panose="02020603050405020304" pitchFamily="18" charset="0"/>
                <a:cs typeface="Times New Roman" panose="02020603050405020304" pitchFamily="18" charset="0"/>
              </a:rPr>
              <a:t>1</a:t>
            </a:r>
            <a:r>
              <a:rPr lang="en-GB" sz="3200" dirty="0" smtClean="0">
                <a:solidFill>
                  <a:prstClr val="black"/>
                </a:solidFill>
                <a:latin typeface="Times New Roman" panose="02020603050405020304" pitchFamily="18" charset="0"/>
                <a:cs typeface="Times New Roman" panose="02020603050405020304" pitchFamily="18" charset="0"/>
              </a:rPr>
              <a:t>+e) </a:t>
            </a:r>
            <a:r>
              <a:rPr lang="en-GB" sz="3200" dirty="0">
                <a:solidFill>
                  <a:prstClr val="black"/>
                </a:solidFill>
                <a:latin typeface="Times New Roman" panose="02020603050405020304" pitchFamily="18" charset="0"/>
                <a:cs typeface="Times New Roman" panose="02020603050405020304" pitchFamily="18" charset="0"/>
              </a:rPr>
              <a:t>Majumder was very much impressed </a:t>
            </a:r>
            <a:r>
              <a:rPr lang="en-GB" sz="3200" dirty="0" smtClean="0">
                <a:solidFill>
                  <a:prstClr val="black"/>
                </a:solidFill>
                <a:latin typeface="Times New Roman" panose="02020603050405020304" pitchFamily="18" charset="0"/>
                <a:cs typeface="Times New Roman" panose="02020603050405020304" pitchFamily="18" charset="0"/>
              </a:rPr>
              <a:t>when </a:t>
            </a:r>
            <a:r>
              <a:rPr lang="en-GB" sz="3200" dirty="0">
                <a:solidFill>
                  <a:prstClr val="black"/>
                </a:solidFill>
                <a:latin typeface="Times New Roman" panose="02020603050405020304" pitchFamily="18" charset="0"/>
                <a:cs typeface="Times New Roman" panose="02020603050405020304" pitchFamily="18" charset="0"/>
              </a:rPr>
              <a:t>he saw </a:t>
            </a:r>
            <a:r>
              <a:rPr lang="en-GB" sz="3200" dirty="0" smtClean="0">
                <a:solidFill>
                  <a:prstClr val="black"/>
                </a:solidFill>
                <a:latin typeface="Times New Roman" panose="02020603050405020304" pitchFamily="18" charset="0"/>
                <a:cs typeface="Times New Roman" panose="02020603050405020304" pitchFamily="18" charset="0"/>
              </a:rPr>
              <a:t>Dutta's </a:t>
            </a:r>
          </a:p>
          <a:p>
            <a:pPr lvl="0"/>
            <a:r>
              <a:rPr lang="en-GB" sz="3200" dirty="0">
                <a:solidFill>
                  <a:prstClr val="black"/>
                </a:solidFill>
                <a:latin typeface="Times New Roman" panose="02020603050405020304" pitchFamily="18" charset="0"/>
                <a:cs typeface="Times New Roman" panose="02020603050405020304" pitchFamily="18" charset="0"/>
              </a:rPr>
              <a:t> </a:t>
            </a:r>
            <a:r>
              <a:rPr lang="en-GB" sz="3200" dirty="0" smtClean="0">
                <a:solidFill>
                  <a:prstClr val="black"/>
                </a:solidFill>
                <a:latin typeface="Times New Roman" panose="02020603050405020304" pitchFamily="18" charset="0"/>
                <a:cs typeface="Times New Roman" panose="02020603050405020304" pitchFamily="18" charset="0"/>
              </a:rPr>
              <a:t>         performance</a:t>
            </a:r>
            <a:r>
              <a:rPr lang="en-GB" sz="3200" dirty="0">
                <a:solidFill>
                  <a:prstClr val="black"/>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431279" y="3368026"/>
            <a:ext cx="10996933" cy="646331"/>
          </a:xfrm>
          <a:prstGeom prst="rect">
            <a:avLst/>
          </a:prstGeom>
          <a:solidFill>
            <a:schemeClr val="accent4">
              <a:lumMod val="60000"/>
              <a:lumOff val="40000"/>
            </a:schemeClr>
          </a:solidFill>
        </p:spPr>
        <p:txBody>
          <a:bodyPr wrap="square">
            <a:spAutoFit/>
          </a:bodyPr>
          <a:lstStyle/>
          <a:p>
            <a:r>
              <a:rPr lang="en-GB" sz="3200" dirty="0" smtClean="0">
                <a:latin typeface="Times New Roman" panose="02020603050405020304" pitchFamily="18" charset="0"/>
                <a:cs typeface="Times New Roman" panose="02020603050405020304" pitchFamily="18" charset="0"/>
              </a:rPr>
              <a:t> (</a:t>
            </a:r>
            <a:r>
              <a:rPr lang="en-GB" sz="3600" dirty="0" smtClean="0">
                <a:latin typeface="Times New Roman" panose="02020603050405020304" pitchFamily="18" charset="0"/>
                <a:cs typeface="Times New Roman" panose="02020603050405020304" pitchFamily="18" charset="0"/>
              </a:rPr>
              <a:t>2+c) He </a:t>
            </a:r>
            <a:r>
              <a:rPr lang="en-GB" sz="3600" dirty="0">
                <a:latin typeface="Times New Roman" panose="02020603050405020304" pitchFamily="18" charset="0"/>
                <a:cs typeface="Times New Roman" panose="02020603050405020304" pitchFamily="18" charset="0"/>
              </a:rPr>
              <a:t>spent most of his </a:t>
            </a:r>
            <a:r>
              <a:rPr lang="en-GB" sz="3600" dirty="0" smtClean="0">
                <a:latin typeface="Times New Roman" panose="02020603050405020304" pitchFamily="18" charset="0"/>
                <a:cs typeface="Times New Roman" panose="02020603050405020304" pitchFamily="18" charset="0"/>
              </a:rPr>
              <a:t>childhood in his own village. </a:t>
            </a:r>
            <a:endParaRPr lang="en-GB" sz="3200" dirty="0">
              <a:latin typeface="Times New Roman" panose="02020603050405020304" pitchFamily="18" charset="0"/>
              <a:cs typeface="Times New Roman" panose="02020603050405020304" pitchFamily="18" charset="0"/>
            </a:endParaRPr>
          </a:p>
        </p:txBody>
      </p:sp>
      <p:sp>
        <p:nvSpPr>
          <p:cNvPr id="8" name="TextBox 5"/>
          <p:cNvSpPr txBox="1"/>
          <p:nvPr/>
        </p:nvSpPr>
        <p:spPr>
          <a:xfrm>
            <a:off x="617029" y="4212681"/>
            <a:ext cx="10002982" cy="646331"/>
          </a:xfrm>
          <a:prstGeom prst="rect">
            <a:avLst/>
          </a:prstGeom>
          <a:solidFill>
            <a:schemeClr val="accent2">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3600" dirty="0" smtClean="0">
                <a:solidFill>
                  <a:prstClr val="black"/>
                </a:solidFill>
                <a:latin typeface="Times New Roman" panose="02020603050405020304" pitchFamily="18" charset="0"/>
                <a:cs typeface="Times New Roman" panose="02020603050405020304" pitchFamily="18" charset="0"/>
              </a:rPr>
              <a:t>(3+a) </a:t>
            </a:r>
            <a:r>
              <a:rPr lang="en-GB" sz="3600" dirty="0">
                <a:solidFill>
                  <a:prstClr val="black"/>
                </a:solidFill>
                <a:latin typeface="Times New Roman" panose="02020603050405020304" pitchFamily="18" charset="0"/>
                <a:cs typeface="Times New Roman" panose="02020603050405020304" pitchFamily="18" charset="0"/>
              </a:rPr>
              <a:t>His father </a:t>
            </a:r>
            <a:r>
              <a:rPr lang="en-GB" sz="3600" dirty="0" smtClean="0">
                <a:solidFill>
                  <a:prstClr val="black"/>
                </a:solidFill>
                <a:latin typeface="Times New Roman" panose="02020603050405020304" pitchFamily="18" charset="0"/>
                <a:cs typeface="Times New Roman" panose="02020603050405020304" pitchFamily="18" charset="0"/>
              </a:rPr>
              <a:t>loved </a:t>
            </a:r>
            <a:r>
              <a:rPr lang="en-GB" sz="3600" dirty="0">
                <a:solidFill>
                  <a:prstClr val="black"/>
                </a:solidFill>
                <a:latin typeface="Times New Roman" panose="02020603050405020304" pitchFamily="18" charset="0"/>
                <a:cs typeface="Times New Roman" panose="02020603050405020304" pitchFamily="18" charset="0"/>
              </a:rPr>
              <a:t>art</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8987" y="4962027"/>
            <a:ext cx="11022409" cy="646331"/>
          </a:xfrm>
          <a:prstGeom prst="rect">
            <a:avLst/>
          </a:prstGeom>
          <a:solidFill>
            <a:schemeClr val="accent4">
              <a:lumMod val="60000"/>
              <a:lumOff val="40000"/>
            </a:schemeClr>
          </a:solidFill>
        </p:spPr>
        <p:txBody>
          <a:bodyPr wrap="square">
            <a:spAutoFit/>
          </a:bodyPr>
          <a:lstStyle/>
          <a:p>
            <a:r>
              <a:rPr lang="en-GB" sz="3600" dirty="0" smtClean="0">
                <a:solidFill>
                  <a:prstClr val="black"/>
                </a:solidFill>
                <a:latin typeface="Times New Roman" panose="02020603050405020304" pitchFamily="18" charset="0"/>
                <a:cs typeface="Times New Roman" panose="02020603050405020304" pitchFamily="18" charset="0"/>
              </a:rPr>
              <a:t>(4+d) </a:t>
            </a:r>
            <a:r>
              <a:rPr lang="en-GB" sz="3600" dirty="0">
                <a:solidFill>
                  <a:prstClr val="black"/>
                </a:solidFill>
                <a:latin typeface="Times New Roman" panose="02020603050405020304" pitchFamily="18" charset="0"/>
                <a:cs typeface="Times New Roman" panose="02020603050405020304" pitchFamily="18" charset="0"/>
              </a:rPr>
              <a:t>The people of his locality </a:t>
            </a:r>
            <a:r>
              <a:rPr lang="en-GB" sz="3600" dirty="0" smtClean="0">
                <a:solidFill>
                  <a:prstClr val="black"/>
                </a:solidFill>
                <a:latin typeface="Times New Roman" panose="02020603050405020304" pitchFamily="18" charset="0"/>
                <a:cs typeface="Times New Roman" panose="02020603050405020304" pitchFamily="18" charset="0"/>
              </a:rPr>
              <a:t> </a:t>
            </a:r>
            <a:r>
              <a:rPr lang="en-GB" sz="3600" dirty="0">
                <a:solidFill>
                  <a:prstClr val="black"/>
                </a:solidFill>
                <a:latin typeface="Times New Roman" panose="02020603050405020304" pitchFamily="18" charset="0"/>
                <a:cs typeface="Times New Roman" panose="02020603050405020304" pitchFamily="18" charset="0"/>
              </a:rPr>
              <a:t>were culturally </a:t>
            </a:r>
            <a:r>
              <a:rPr lang="en-GB" sz="3600" dirty="0" smtClean="0">
                <a:solidFill>
                  <a:prstClr val="black"/>
                </a:solidFill>
                <a:latin typeface="Times New Roman" panose="02020603050405020304" pitchFamily="18" charset="0"/>
                <a:cs typeface="Times New Roman" panose="02020603050405020304" pitchFamily="18" charset="0"/>
              </a:rPr>
              <a:t>active.</a:t>
            </a:r>
            <a:endParaRPr lang="en-GB" sz="3600" dirty="0">
              <a:latin typeface="Times New Roman" panose="02020603050405020304" pitchFamily="18" charset="0"/>
              <a:cs typeface="Times New Roman" panose="02020603050405020304" pitchFamily="18" charset="0"/>
            </a:endParaRPr>
          </a:p>
        </p:txBody>
      </p:sp>
      <p:sp>
        <p:nvSpPr>
          <p:cNvPr id="10" name="Rectangle 9"/>
          <p:cNvSpPr/>
          <p:nvPr/>
        </p:nvSpPr>
        <p:spPr>
          <a:xfrm>
            <a:off x="275302" y="5883297"/>
            <a:ext cx="11152910" cy="646331"/>
          </a:xfrm>
          <a:prstGeom prst="rect">
            <a:avLst/>
          </a:prstGeom>
          <a:solidFill>
            <a:schemeClr val="accent2">
              <a:lumMod val="60000"/>
              <a:lumOff val="40000"/>
            </a:schemeClr>
          </a:solidFill>
        </p:spPr>
        <p:txBody>
          <a:bodyPr wrap="square">
            <a:spAutoFit/>
          </a:bodyPr>
          <a:lstStyle/>
          <a:p>
            <a:pPr lvl="0"/>
            <a:r>
              <a:rPr lang="en-GB" sz="3600" dirty="0" smtClean="0">
                <a:solidFill>
                  <a:prstClr val="black"/>
                </a:solidFill>
                <a:latin typeface="Times New Roman" panose="02020603050405020304" pitchFamily="18" charset="0"/>
                <a:cs typeface="Times New Roman" panose="02020603050405020304" pitchFamily="18" charset="0"/>
              </a:rPr>
              <a:t>(5+b) </a:t>
            </a:r>
            <a:r>
              <a:rPr lang="en-GB" sz="3600" dirty="0">
                <a:solidFill>
                  <a:prstClr val="black"/>
                </a:solidFill>
                <a:latin typeface="Times New Roman" panose="02020603050405020304" pitchFamily="18" charset="0"/>
                <a:cs typeface="Times New Roman" panose="02020603050405020304" pitchFamily="18" charset="0"/>
              </a:rPr>
              <a:t>His father made </a:t>
            </a:r>
            <a:r>
              <a:rPr lang="en-GB" sz="3600" dirty="0" smtClean="0">
                <a:solidFill>
                  <a:prstClr val="black"/>
                </a:solidFill>
                <a:latin typeface="Times New Roman" panose="02020603050405020304" pitchFamily="18" charset="0"/>
                <a:cs typeface="Times New Roman" panose="02020603050405020304" pitchFamily="18" charset="0"/>
              </a:rPr>
              <a:t> him </a:t>
            </a:r>
            <a:r>
              <a:rPr lang="en-GB" sz="3600" dirty="0">
                <a:solidFill>
                  <a:prstClr val="black"/>
                </a:solidFill>
                <a:latin typeface="Times New Roman" panose="02020603050405020304" pitchFamily="18" charset="0"/>
                <a:cs typeface="Times New Roman" panose="02020603050405020304" pitchFamily="18" charset="0"/>
              </a:rPr>
              <a:t>value all forms of arts.</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079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32175" y="180109"/>
            <a:ext cx="11765861" cy="6677891"/>
          </a:xfrm>
          <a:prstGeom prst="rect">
            <a:avLst/>
          </a:prstGeom>
        </p:spPr>
      </p:pic>
      <p:sp>
        <p:nvSpPr>
          <p:cNvPr id="7" name="Rectangle 6"/>
          <p:cNvSpPr/>
          <p:nvPr/>
        </p:nvSpPr>
        <p:spPr>
          <a:xfrm>
            <a:off x="282678" y="1106528"/>
            <a:ext cx="11415252" cy="1195455"/>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0" lvl="0" algn="just" fontAlgn="base">
              <a:lnSpc>
                <a:spcPct val="112000"/>
              </a:lnSpc>
              <a:spcBef>
                <a:spcPts val="0"/>
              </a:spcBef>
              <a:spcAft>
                <a:spcPts val="595"/>
              </a:spcAft>
              <a:buClr>
                <a:srgbClr val="231F20"/>
              </a:buClr>
              <a:buSzPts val="1300"/>
            </a:pPr>
            <a:r>
              <a:rPr lang="en-US" sz="3200"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Read the statements below and form appropriate questions for each </a:t>
            </a:r>
            <a:r>
              <a:rPr lang="en-US" sz="3200" b="1" dirty="0" smtClean="0">
                <a:solidFill>
                  <a:srgbClr val="002060"/>
                </a:solidFill>
                <a:latin typeface="Times New Roman" panose="02020603050405020304" pitchFamily="18" charset="0"/>
                <a:ea typeface="Times New Roman" panose="02020603050405020304" pitchFamily="18" charset="0"/>
              </a:rPr>
              <a:t>statement</a:t>
            </a:r>
            <a:r>
              <a:rPr lang="en-US" sz="3200" b="1" dirty="0">
                <a:solidFill>
                  <a:srgbClr val="002060"/>
                </a:solidFill>
                <a:latin typeface="Times New Roman" panose="02020603050405020304" pitchFamily="18" charset="0"/>
                <a:ea typeface="Times New Roman" panose="02020603050405020304" pitchFamily="18" charset="0"/>
              </a:rPr>
              <a:t>. </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263013" y="3215429"/>
            <a:ext cx="11783960" cy="643894"/>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838200" lvl="1" fontAlgn="base">
              <a:lnSpc>
                <a:spcPct val="112000"/>
              </a:lnSpc>
              <a:spcAft>
                <a:spcPts val="730"/>
              </a:spcAft>
              <a:buClr>
                <a:srgbClr val="231F20"/>
              </a:buClr>
              <a:buSzPts val="1300"/>
            </a:pPr>
            <a:r>
              <a:rPr lang="en-US" sz="3200" dirty="0" smtClean="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Question: </a:t>
            </a:r>
            <a:r>
              <a:rPr lang="en-US" sz="3200"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Where is the birth place of Partha Pratim Majumber</a:t>
            </a:r>
            <a:r>
              <a:rPr lang="en-US" sz="3200" dirty="0" smtClean="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282678" y="4029166"/>
            <a:ext cx="7703575" cy="602216"/>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8200" lvl="1" algn="just" fontAlgn="base">
              <a:lnSpc>
                <a:spcPct val="112000"/>
              </a:lnSpc>
              <a:spcAft>
                <a:spcPts val="730"/>
              </a:spcAft>
              <a:buClr>
                <a:srgbClr val="231F20"/>
              </a:buClr>
              <a:buSzPts val="1300"/>
            </a:pPr>
            <a:r>
              <a:rPr lang="en-US" sz="3200" b="1" dirty="0" smtClean="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Statement: 2</a:t>
            </a:r>
            <a:r>
              <a:rPr lang="en-US" sz="3200" b="1"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He was born in 1954. </a:t>
            </a:r>
          </a:p>
        </p:txBody>
      </p:sp>
      <p:sp>
        <p:nvSpPr>
          <p:cNvPr id="10" name="Rectangle 9"/>
          <p:cNvSpPr/>
          <p:nvPr/>
        </p:nvSpPr>
        <p:spPr>
          <a:xfrm>
            <a:off x="287593" y="4760038"/>
            <a:ext cx="6395213" cy="643894"/>
          </a:xfrm>
          <a:prstGeom prst="rect">
            <a:avLst/>
          </a:prstGeom>
          <a:solidFill>
            <a:schemeClr val="accent4">
              <a:lumMod val="40000"/>
              <a:lumOff val="60000"/>
            </a:schemeClr>
          </a:solidFill>
          <a:ln>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8200" lvl="1" algn="just" fontAlgn="base">
              <a:lnSpc>
                <a:spcPct val="112000"/>
              </a:lnSpc>
              <a:spcAft>
                <a:spcPts val="730"/>
              </a:spcAft>
              <a:buClr>
                <a:srgbClr val="231F20"/>
              </a:buClr>
              <a:buSzPts val="1300"/>
            </a:pPr>
            <a:r>
              <a:rPr lang="en-US" sz="3200"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Question: When was he born?</a:t>
            </a:r>
          </a:p>
        </p:txBody>
      </p:sp>
      <p:sp>
        <p:nvSpPr>
          <p:cNvPr id="11" name="TextBox 6"/>
          <p:cNvSpPr txBox="1"/>
          <p:nvPr/>
        </p:nvSpPr>
        <p:spPr>
          <a:xfrm>
            <a:off x="263013" y="2430639"/>
            <a:ext cx="11665974" cy="57490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8200" lvl="1" fontAlgn="base">
              <a:lnSpc>
                <a:spcPct val="112000"/>
              </a:lnSpc>
              <a:spcAft>
                <a:spcPts val="730"/>
              </a:spcAft>
              <a:buClr>
                <a:srgbClr val="231F20"/>
              </a:buClr>
              <a:buSzPts val="1300"/>
            </a:pPr>
            <a:r>
              <a:rPr lang="en-US" sz="2800" b="1" dirty="0" smtClean="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Statement:1.The </a:t>
            </a:r>
            <a:r>
              <a:rPr lang="en-US" sz="2800" b="1"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birth place of Partha Pratim Majumder is Pabna.</a:t>
            </a:r>
          </a:p>
        </p:txBody>
      </p:sp>
      <p:sp>
        <p:nvSpPr>
          <p:cNvPr id="12" name="TextBox 8"/>
          <p:cNvSpPr txBox="1"/>
          <p:nvPr/>
        </p:nvSpPr>
        <p:spPr>
          <a:xfrm>
            <a:off x="263013" y="5465108"/>
            <a:ext cx="11665974" cy="62664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8200" lvl="1" fontAlgn="base">
              <a:lnSpc>
                <a:spcPct val="112000"/>
              </a:lnSpc>
              <a:spcAft>
                <a:spcPts val="730"/>
              </a:spcAft>
              <a:buClr>
                <a:srgbClr val="231F20"/>
              </a:buClr>
              <a:buSzPts val="1300"/>
            </a:pPr>
            <a:r>
              <a:rPr lang="en-US" sz="3100" b="1"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Statement: 3. He belonged to a culturally enlightened family. </a:t>
            </a:r>
          </a:p>
        </p:txBody>
      </p:sp>
      <p:sp>
        <p:nvSpPr>
          <p:cNvPr id="13" name="Rectangle 12"/>
          <p:cNvSpPr/>
          <p:nvPr/>
        </p:nvSpPr>
        <p:spPr>
          <a:xfrm>
            <a:off x="282678" y="6214106"/>
            <a:ext cx="9514273" cy="643894"/>
          </a:xfrm>
          <a:prstGeom prst="rect">
            <a:avLst/>
          </a:prstGeom>
          <a:solidFill>
            <a:schemeClr val="accent4">
              <a:lumMod val="40000"/>
              <a:lumOff val="60000"/>
            </a:schemeClr>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8200" lvl="1" algn="just" fontAlgn="base">
              <a:lnSpc>
                <a:spcPct val="112000"/>
              </a:lnSpc>
              <a:spcBef>
                <a:spcPts val="0"/>
              </a:spcBef>
              <a:spcAft>
                <a:spcPts val="730"/>
              </a:spcAft>
              <a:buClr>
                <a:srgbClr val="231F20"/>
              </a:buClr>
              <a:buSzPts val="1300"/>
            </a:pP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Question: What kind of family did he belong to?</a:t>
            </a:r>
          </a:p>
        </p:txBody>
      </p:sp>
    </p:spTree>
    <p:extLst>
      <p:ext uri="{BB962C8B-B14F-4D97-AF65-F5344CB8AC3E}">
        <p14:creationId xmlns:p14="http://schemas.microsoft.com/office/powerpoint/2010/main" val="14511885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187957" y="265561"/>
            <a:ext cx="11765861" cy="6539346"/>
          </a:xfrm>
          <a:prstGeom prst="rect">
            <a:avLst/>
          </a:prstGeom>
        </p:spPr>
      </p:pic>
      <p:sp>
        <p:nvSpPr>
          <p:cNvPr id="3" name="Rectangle 2"/>
          <p:cNvSpPr/>
          <p:nvPr/>
        </p:nvSpPr>
        <p:spPr>
          <a:xfrm>
            <a:off x="442534" y="1436254"/>
            <a:ext cx="10779537" cy="119545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8200" lvl="1" fontAlgn="base">
              <a:lnSpc>
                <a:spcPct val="112000"/>
              </a:lnSpc>
              <a:spcAft>
                <a:spcPts val="730"/>
              </a:spcAft>
              <a:buClr>
                <a:srgbClr val="231F20"/>
              </a:buClr>
              <a:buSzPts val="1300"/>
            </a:pPr>
            <a:r>
              <a:rPr lang="en-US" sz="3200" b="1" dirty="0" smtClean="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Statement: 4</a:t>
            </a:r>
            <a:r>
              <a:rPr lang="en-US" sz="3200" b="1"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Majumder’s father inspired him to </a:t>
            </a:r>
            <a:r>
              <a:rPr lang="en-US" sz="3200" b="1" dirty="0" smtClean="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value art</a:t>
            </a:r>
            <a:r>
              <a:rPr lang="en-US" sz="3200" b="1"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5" name="Rectangle 4"/>
          <p:cNvSpPr/>
          <p:nvPr/>
        </p:nvSpPr>
        <p:spPr>
          <a:xfrm>
            <a:off x="390914" y="2733487"/>
            <a:ext cx="9925664" cy="602216"/>
          </a:xfrm>
          <a:prstGeom prst="rect">
            <a:avLst/>
          </a:prstGeom>
          <a:solidFill>
            <a:schemeClr val="accent4">
              <a:lumMod val="40000"/>
              <a:lumOff val="60000"/>
            </a:schemeClr>
          </a:solidFill>
          <a:ln>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8200" lvl="1" fontAlgn="base">
              <a:lnSpc>
                <a:spcPct val="112000"/>
              </a:lnSpc>
              <a:spcBef>
                <a:spcPts val="0"/>
              </a:spcBef>
              <a:spcAft>
                <a:spcPts val="730"/>
              </a:spcAft>
              <a:buClr>
                <a:srgbClr val="231F20"/>
              </a:buClr>
              <a:buSzPts val="1300"/>
            </a:pP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Questions: </a:t>
            </a:r>
            <a:r>
              <a:rPr lang="en-US" sz="3200" dirty="0" smtClean="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Who inspired </a:t>
            </a:r>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him </a:t>
            </a:r>
            <a:r>
              <a:rPr lang="en-US" sz="3200" dirty="0" smtClean="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to value of art?</a:t>
            </a:r>
            <a:endPar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87957" y="3400470"/>
            <a:ext cx="11893207" cy="64389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8200" lvl="1" fontAlgn="base">
              <a:lnSpc>
                <a:spcPct val="112000"/>
              </a:lnSpc>
              <a:spcAft>
                <a:spcPts val="730"/>
              </a:spcAft>
              <a:buClr>
                <a:srgbClr val="231F20"/>
              </a:buClr>
              <a:buSzPts val="1300"/>
            </a:pPr>
            <a:r>
              <a:rPr lang="en-US" sz="3200" dirty="0" smtClean="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Statement :5</a:t>
            </a:r>
            <a:r>
              <a:rPr lang="en-US" sz="3200" b="1"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His forefather’s home was </a:t>
            </a:r>
            <a:r>
              <a:rPr lang="en-US" sz="3200" b="1" dirty="0" smtClean="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in </a:t>
            </a:r>
            <a:r>
              <a:rPr lang="en-US" sz="3200" b="1" dirty="0" err="1" smtClean="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Kalachandpara</a:t>
            </a:r>
            <a:r>
              <a:rPr lang="en-US" sz="3200" b="1"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7" name="Rectangle 6"/>
          <p:cNvSpPr/>
          <p:nvPr/>
        </p:nvSpPr>
        <p:spPr>
          <a:xfrm>
            <a:off x="442534" y="4170810"/>
            <a:ext cx="9822425" cy="602216"/>
          </a:xfrm>
          <a:prstGeom prst="rect">
            <a:avLst/>
          </a:prstGeom>
          <a:solidFill>
            <a:schemeClr val="accent4">
              <a:lumMod val="40000"/>
              <a:lumOff val="60000"/>
            </a:schemeClr>
          </a:solidFill>
          <a:ln>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8200" lvl="1" fontAlgn="base">
              <a:lnSpc>
                <a:spcPct val="112000"/>
              </a:lnSpc>
              <a:spcAft>
                <a:spcPts val="730"/>
              </a:spcAft>
              <a:buClr>
                <a:srgbClr val="231F20"/>
              </a:buClr>
              <a:buSzPts val="1300"/>
            </a:pPr>
            <a:r>
              <a:rPr lang="en-US" sz="3200"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Question: Where was his forefather’s home?</a:t>
            </a:r>
          </a:p>
        </p:txBody>
      </p:sp>
      <p:sp>
        <p:nvSpPr>
          <p:cNvPr id="8" name="Rectangle 7"/>
          <p:cNvSpPr/>
          <p:nvPr/>
        </p:nvSpPr>
        <p:spPr>
          <a:xfrm>
            <a:off x="401209" y="4874804"/>
            <a:ext cx="8964464" cy="112646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8200" lvl="1" fontAlgn="base">
              <a:lnSpc>
                <a:spcPct val="112000"/>
              </a:lnSpc>
              <a:spcBef>
                <a:spcPts val="0"/>
              </a:spcBef>
              <a:spcAft>
                <a:spcPts val="730"/>
              </a:spcAft>
              <a:buClr>
                <a:srgbClr val="231F20"/>
              </a:buClr>
              <a:buSzPts val="1300"/>
            </a:pPr>
            <a:r>
              <a:rPr lang="en-US" sz="30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6. </a:t>
            </a:r>
            <a:r>
              <a:rPr lang="en-US" sz="3000" b="1" dirty="0" smtClean="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Statement :He </a:t>
            </a:r>
            <a:r>
              <a:rPr lang="en-US" sz="30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spent his childhood enjoying </a:t>
            </a:r>
            <a:r>
              <a:rPr lang="en-US" sz="3000" b="1" dirty="0" smtClean="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different cultural activities</a:t>
            </a:r>
            <a:r>
              <a:rPr lang="en-US" sz="30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9" name="Rectangle 8"/>
          <p:cNvSpPr/>
          <p:nvPr/>
        </p:nvSpPr>
        <p:spPr>
          <a:xfrm>
            <a:off x="401209" y="6141590"/>
            <a:ext cx="9538518" cy="602216"/>
          </a:xfrm>
          <a:prstGeom prst="rect">
            <a:avLst/>
          </a:prstGeom>
          <a:solidFill>
            <a:schemeClr val="accent4">
              <a:lumMod val="40000"/>
              <a:lumOff val="60000"/>
            </a:schemeClr>
          </a:solidFill>
          <a:ln>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838200" lvl="1" fontAlgn="base">
              <a:lnSpc>
                <a:spcPct val="112000"/>
              </a:lnSpc>
              <a:spcAft>
                <a:spcPts val="730"/>
              </a:spcAft>
              <a:buClr>
                <a:srgbClr val="231F20"/>
              </a:buClr>
              <a:buSzPts val="1300"/>
            </a:pPr>
            <a:r>
              <a:rPr lang="en-US" sz="3200" dirty="0">
                <a:solidFill>
                  <a:prstClr val="black"/>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Question: How did he spend his childhood?</a:t>
            </a:r>
          </a:p>
        </p:txBody>
      </p:sp>
    </p:spTree>
    <p:extLst>
      <p:ext uri="{BB962C8B-B14F-4D97-AF65-F5344CB8AC3E}">
        <p14:creationId xmlns:p14="http://schemas.microsoft.com/office/powerpoint/2010/main" val="25315332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2872" r="51" b="2872"/>
          <a:stretch/>
        </p:blipFill>
        <p:spPr>
          <a:xfrm>
            <a:off x="141761" y="0"/>
            <a:ext cx="11883984" cy="624196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2078"/>
          <a:stretch/>
        </p:blipFill>
        <p:spPr>
          <a:xfrm>
            <a:off x="1689759" y="349082"/>
            <a:ext cx="10107386" cy="914401"/>
          </a:xfrm>
          <a:custGeom>
            <a:avLst/>
            <a:gdLst>
              <a:gd name="connsiteX0" fmla="*/ 0 w 10107386"/>
              <a:gd name="connsiteY0" fmla="*/ 914400 h 914401"/>
              <a:gd name="connsiteX1" fmla="*/ 10107386 w 10107386"/>
              <a:gd name="connsiteY1" fmla="*/ 914400 h 914401"/>
              <a:gd name="connsiteX2" fmla="*/ 10107386 w 10107386"/>
              <a:gd name="connsiteY2" fmla="*/ 914401 h 914401"/>
              <a:gd name="connsiteX3" fmla="*/ 0 w 10107386"/>
              <a:gd name="connsiteY3" fmla="*/ 914401 h 914401"/>
              <a:gd name="connsiteX4" fmla="*/ 9036717 w 10107386"/>
              <a:gd name="connsiteY4" fmla="*/ 447288 h 914401"/>
              <a:gd name="connsiteX5" fmla="*/ 8963047 w 10107386"/>
              <a:gd name="connsiteY5" fmla="*/ 509498 h 914401"/>
              <a:gd name="connsiteX6" fmla="*/ 8947085 w 10107386"/>
              <a:gd name="connsiteY6" fmla="*/ 554109 h 914401"/>
              <a:gd name="connsiteX7" fmla="*/ 8960591 w 10107386"/>
              <a:gd name="connsiteY7" fmla="*/ 587261 h 914401"/>
              <a:gd name="connsiteX8" fmla="*/ 8989241 w 10107386"/>
              <a:gd name="connsiteY8" fmla="*/ 598311 h 914401"/>
              <a:gd name="connsiteX9" fmla="*/ 9036717 w 10107386"/>
              <a:gd name="connsiteY9" fmla="*/ 575392 h 914401"/>
              <a:gd name="connsiteX10" fmla="*/ 6007284 w 10107386"/>
              <a:gd name="connsiteY10" fmla="*/ 296674 h 914401"/>
              <a:gd name="connsiteX11" fmla="*/ 5971472 w 10107386"/>
              <a:gd name="connsiteY11" fmla="*/ 312431 h 914401"/>
              <a:gd name="connsiteX12" fmla="*/ 5951826 w 10107386"/>
              <a:gd name="connsiteY12" fmla="*/ 374641 h 914401"/>
              <a:gd name="connsiteX13" fmla="*/ 5947120 w 10107386"/>
              <a:gd name="connsiteY13" fmla="*/ 503768 h 914401"/>
              <a:gd name="connsiteX14" fmla="*/ 5952850 w 10107386"/>
              <a:gd name="connsiteY14" fmla="*/ 585624 h 914401"/>
              <a:gd name="connsiteX15" fmla="*/ 5972086 w 10107386"/>
              <a:gd name="connsiteY15" fmla="*/ 629825 h 914401"/>
              <a:gd name="connsiteX16" fmla="*/ 6005646 w 10107386"/>
              <a:gd name="connsiteY16" fmla="*/ 644969 h 914401"/>
              <a:gd name="connsiteX17" fmla="*/ 6036342 w 10107386"/>
              <a:gd name="connsiteY17" fmla="*/ 634737 h 914401"/>
              <a:gd name="connsiteX18" fmla="*/ 6057625 w 10107386"/>
              <a:gd name="connsiteY18" fmla="*/ 595855 h 914401"/>
              <a:gd name="connsiteX19" fmla="*/ 6065810 w 10107386"/>
              <a:gd name="connsiteY19" fmla="*/ 438693 h 914401"/>
              <a:gd name="connsiteX20" fmla="*/ 6058034 w 10107386"/>
              <a:gd name="connsiteY20" fmla="*/ 343127 h 914401"/>
              <a:gd name="connsiteX21" fmla="*/ 6035114 w 10107386"/>
              <a:gd name="connsiteY21" fmla="*/ 305269 h 914401"/>
              <a:gd name="connsiteX22" fmla="*/ 6007284 w 10107386"/>
              <a:gd name="connsiteY22" fmla="*/ 296674 h 914401"/>
              <a:gd name="connsiteX23" fmla="*/ 4045134 w 10107386"/>
              <a:gd name="connsiteY23" fmla="*/ 296674 h 914401"/>
              <a:gd name="connsiteX24" fmla="*/ 4009322 w 10107386"/>
              <a:gd name="connsiteY24" fmla="*/ 312431 h 914401"/>
              <a:gd name="connsiteX25" fmla="*/ 3989677 w 10107386"/>
              <a:gd name="connsiteY25" fmla="*/ 374641 h 914401"/>
              <a:gd name="connsiteX26" fmla="*/ 3984970 w 10107386"/>
              <a:gd name="connsiteY26" fmla="*/ 503768 h 914401"/>
              <a:gd name="connsiteX27" fmla="*/ 3990700 w 10107386"/>
              <a:gd name="connsiteY27" fmla="*/ 585624 h 914401"/>
              <a:gd name="connsiteX28" fmla="*/ 4009936 w 10107386"/>
              <a:gd name="connsiteY28" fmla="*/ 629825 h 914401"/>
              <a:gd name="connsiteX29" fmla="*/ 4043497 w 10107386"/>
              <a:gd name="connsiteY29" fmla="*/ 644969 h 914401"/>
              <a:gd name="connsiteX30" fmla="*/ 4074192 w 10107386"/>
              <a:gd name="connsiteY30" fmla="*/ 634737 h 914401"/>
              <a:gd name="connsiteX31" fmla="*/ 4095475 w 10107386"/>
              <a:gd name="connsiteY31" fmla="*/ 595855 h 914401"/>
              <a:gd name="connsiteX32" fmla="*/ 4103660 w 10107386"/>
              <a:gd name="connsiteY32" fmla="*/ 438693 h 914401"/>
              <a:gd name="connsiteX33" fmla="*/ 4095884 w 10107386"/>
              <a:gd name="connsiteY33" fmla="*/ 343127 h 914401"/>
              <a:gd name="connsiteX34" fmla="*/ 4072965 w 10107386"/>
              <a:gd name="connsiteY34" fmla="*/ 305269 h 914401"/>
              <a:gd name="connsiteX35" fmla="*/ 4045134 w 10107386"/>
              <a:gd name="connsiteY35" fmla="*/ 296674 h 914401"/>
              <a:gd name="connsiteX36" fmla="*/ 2063934 w 10107386"/>
              <a:gd name="connsiteY36" fmla="*/ 296674 h 914401"/>
              <a:gd name="connsiteX37" fmla="*/ 2028122 w 10107386"/>
              <a:gd name="connsiteY37" fmla="*/ 312431 h 914401"/>
              <a:gd name="connsiteX38" fmla="*/ 2008477 w 10107386"/>
              <a:gd name="connsiteY38" fmla="*/ 374641 h 914401"/>
              <a:gd name="connsiteX39" fmla="*/ 2003770 w 10107386"/>
              <a:gd name="connsiteY39" fmla="*/ 503768 h 914401"/>
              <a:gd name="connsiteX40" fmla="*/ 2009500 w 10107386"/>
              <a:gd name="connsiteY40" fmla="*/ 585624 h 914401"/>
              <a:gd name="connsiteX41" fmla="*/ 2028736 w 10107386"/>
              <a:gd name="connsiteY41" fmla="*/ 629825 h 914401"/>
              <a:gd name="connsiteX42" fmla="*/ 2062297 w 10107386"/>
              <a:gd name="connsiteY42" fmla="*/ 644969 h 914401"/>
              <a:gd name="connsiteX43" fmla="*/ 2092993 w 10107386"/>
              <a:gd name="connsiteY43" fmla="*/ 634737 h 914401"/>
              <a:gd name="connsiteX44" fmla="*/ 2114275 w 10107386"/>
              <a:gd name="connsiteY44" fmla="*/ 595855 h 914401"/>
              <a:gd name="connsiteX45" fmla="*/ 2122461 w 10107386"/>
              <a:gd name="connsiteY45" fmla="*/ 438693 h 914401"/>
              <a:gd name="connsiteX46" fmla="*/ 2114685 w 10107386"/>
              <a:gd name="connsiteY46" fmla="*/ 343127 h 914401"/>
              <a:gd name="connsiteX47" fmla="*/ 2091765 w 10107386"/>
              <a:gd name="connsiteY47" fmla="*/ 305269 h 914401"/>
              <a:gd name="connsiteX48" fmla="*/ 2063934 w 10107386"/>
              <a:gd name="connsiteY48" fmla="*/ 296674 h 914401"/>
              <a:gd name="connsiteX49" fmla="*/ 7805983 w 10107386"/>
              <a:gd name="connsiteY49" fmla="*/ 294218 h 914401"/>
              <a:gd name="connsiteX50" fmla="*/ 7771195 w 10107386"/>
              <a:gd name="connsiteY50" fmla="*/ 315091 h 914401"/>
              <a:gd name="connsiteX51" fmla="*/ 7747047 w 10107386"/>
              <a:gd name="connsiteY51" fmla="*/ 414955 h 914401"/>
              <a:gd name="connsiteX52" fmla="*/ 7747047 w 10107386"/>
              <a:gd name="connsiteY52" fmla="*/ 429280 h 914401"/>
              <a:gd name="connsiteX53" fmla="*/ 7858371 w 10107386"/>
              <a:gd name="connsiteY53" fmla="*/ 429280 h 914401"/>
              <a:gd name="connsiteX54" fmla="*/ 7851208 w 10107386"/>
              <a:gd name="connsiteY54" fmla="*/ 338829 h 914401"/>
              <a:gd name="connsiteX55" fmla="*/ 7828903 w 10107386"/>
              <a:gd name="connsiteY55" fmla="*/ 301585 h 914401"/>
              <a:gd name="connsiteX56" fmla="*/ 7805983 w 10107386"/>
              <a:gd name="connsiteY56" fmla="*/ 294218 h 914401"/>
              <a:gd name="connsiteX57" fmla="*/ 3157784 w 10107386"/>
              <a:gd name="connsiteY57" fmla="*/ 294218 h 914401"/>
              <a:gd name="connsiteX58" fmla="*/ 3122995 w 10107386"/>
              <a:gd name="connsiteY58" fmla="*/ 315091 h 914401"/>
              <a:gd name="connsiteX59" fmla="*/ 3098848 w 10107386"/>
              <a:gd name="connsiteY59" fmla="*/ 414955 h 914401"/>
              <a:gd name="connsiteX60" fmla="*/ 3098848 w 10107386"/>
              <a:gd name="connsiteY60" fmla="*/ 429280 h 914401"/>
              <a:gd name="connsiteX61" fmla="*/ 3210171 w 10107386"/>
              <a:gd name="connsiteY61" fmla="*/ 429280 h 914401"/>
              <a:gd name="connsiteX62" fmla="*/ 3203008 w 10107386"/>
              <a:gd name="connsiteY62" fmla="*/ 338829 h 914401"/>
              <a:gd name="connsiteX63" fmla="*/ 3180703 w 10107386"/>
              <a:gd name="connsiteY63" fmla="*/ 301585 h 914401"/>
              <a:gd name="connsiteX64" fmla="*/ 3157784 w 10107386"/>
              <a:gd name="connsiteY64" fmla="*/ 294218 h 914401"/>
              <a:gd name="connsiteX65" fmla="*/ 1081334 w 10107386"/>
              <a:gd name="connsiteY65" fmla="*/ 294218 h 914401"/>
              <a:gd name="connsiteX66" fmla="*/ 1046545 w 10107386"/>
              <a:gd name="connsiteY66" fmla="*/ 315091 h 914401"/>
              <a:gd name="connsiteX67" fmla="*/ 1022398 w 10107386"/>
              <a:gd name="connsiteY67" fmla="*/ 414955 h 914401"/>
              <a:gd name="connsiteX68" fmla="*/ 1022398 w 10107386"/>
              <a:gd name="connsiteY68" fmla="*/ 429280 h 914401"/>
              <a:gd name="connsiteX69" fmla="*/ 1133721 w 10107386"/>
              <a:gd name="connsiteY69" fmla="*/ 429280 h 914401"/>
              <a:gd name="connsiteX70" fmla="*/ 1126559 w 10107386"/>
              <a:gd name="connsiteY70" fmla="*/ 338829 h 914401"/>
              <a:gd name="connsiteX71" fmla="*/ 1104253 w 10107386"/>
              <a:gd name="connsiteY71" fmla="*/ 301585 h 914401"/>
              <a:gd name="connsiteX72" fmla="*/ 1081334 w 10107386"/>
              <a:gd name="connsiteY72" fmla="*/ 294218 h 914401"/>
              <a:gd name="connsiteX73" fmla="*/ 6928529 w 10107386"/>
              <a:gd name="connsiteY73" fmla="*/ 279075 h 914401"/>
              <a:gd name="connsiteX74" fmla="*/ 7088966 w 10107386"/>
              <a:gd name="connsiteY74" fmla="*/ 279075 h 914401"/>
              <a:gd name="connsiteX75" fmla="*/ 7088966 w 10107386"/>
              <a:gd name="connsiteY75" fmla="*/ 582349 h 914401"/>
              <a:gd name="connsiteX76" fmla="*/ 7098379 w 10107386"/>
              <a:gd name="connsiteY76" fmla="*/ 634123 h 914401"/>
              <a:gd name="connsiteX77" fmla="*/ 7135215 w 10107386"/>
              <a:gd name="connsiteY77" fmla="*/ 647015 h 914401"/>
              <a:gd name="connsiteX78" fmla="*/ 7135215 w 10107386"/>
              <a:gd name="connsiteY78" fmla="*/ 661749 h 914401"/>
              <a:gd name="connsiteX79" fmla="*/ 6928529 w 10107386"/>
              <a:gd name="connsiteY79" fmla="*/ 661749 h 914401"/>
              <a:gd name="connsiteX80" fmla="*/ 6928529 w 10107386"/>
              <a:gd name="connsiteY80" fmla="*/ 647015 h 914401"/>
              <a:gd name="connsiteX81" fmla="*/ 6966183 w 10107386"/>
              <a:gd name="connsiteY81" fmla="*/ 632281 h 914401"/>
              <a:gd name="connsiteX82" fmla="*/ 6974369 w 10107386"/>
              <a:gd name="connsiteY82" fmla="*/ 582349 h 914401"/>
              <a:gd name="connsiteX83" fmla="*/ 6974369 w 10107386"/>
              <a:gd name="connsiteY83" fmla="*/ 358884 h 914401"/>
              <a:gd name="connsiteX84" fmla="*/ 6964955 w 10107386"/>
              <a:gd name="connsiteY84" fmla="*/ 307110 h 914401"/>
              <a:gd name="connsiteX85" fmla="*/ 6928529 w 10107386"/>
              <a:gd name="connsiteY85" fmla="*/ 294218 h 914401"/>
              <a:gd name="connsiteX86" fmla="*/ 5156173 w 10107386"/>
              <a:gd name="connsiteY86" fmla="*/ 279075 h 914401"/>
              <a:gd name="connsiteX87" fmla="*/ 5359584 w 10107386"/>
              <a:gd name="connsiteY87" fmla="*/ 279075 h 914401"/>
              <a:gd name="connsiteX88" fmla="*/ 5359584 w 10107386"/>
              <a:gd name="connsiteY88" fmla="*/ 294218 h 914401"/>
              <a:gd name="connsiteX89" fmla="*/ 5331343 w 10107386"/>
              <a:gd name="connsiteY89" fmla="*/ 301994 h 914401"/>
              <a:gd name="connsiteX90" fmla="*/ 5323158 w 10107386"/>
              <a:gd name="connsiteY90" fmla="*/ 318775 h 914401"/>
              <a:gd name="connsiteX91" fmla="*/ 5343622 w 10107386"/>
              <a:gd name="connsiteY91" fmla="*/ 380166 h 914401"/>
              <a:gd name="connsiteX92" fmla="*/ 5409106 w 10107386"/>
              <a:gd name="connsiteY92" fmla="*/ 529962 h 914401"/>
              <a:gd name="connsiteX93" fmla="*/ 5453717 w 10107386"/>
              <a:gd name="connsiteY93" fmla="*/ 414136 h 914401"/>
              <a:gd name="connsiteX94" fmla="*/ 5477865 w 10107386"/>
              <a:gd name="connsiteY94" fmla="*/ 328188 h 914401"/>
              <a:gd name="connsiteX95" fmla="*/ 5467837 w 10107386"/>
              <a:gd name="connsiteY95" fmla="*/ 304041 h 914401"/>
              <a:gd name="connsiteX96" fmla="*/ 5432435 w 10107386"/>
              <a:gd name="connsiteY96" fmla="*/ 294218 h 914401"/>
              <a:gd name="connsiteX97" fmla="*/ 5432435 w 10107386"/>
              <a:gd name="connsiteY97" fmla="*/ 279075 h 914401"/>
              <a:gd name="connsiteX98" fmla="*/ 5560539 w 10107386"/>
              <a:gd name="connsiteY98" fmla="*/ 279075 h 914401"/>
              <a:gd name="connsiteX99" fmla="*/ 5560539 w 10107386"/>
              <a:gd name="connsiteY99" fmla="*/ 294218 h 914401"/>
              <a:gd name="connsiteX100" fmla="*/ 5529843 w 10107386"/>
              <a:gd name="connsiteY100" fmla="*/ 308747 h 914401"/>
              <a:gd name="connsiteX101" fmla="*/ 5490143 w 10107386"/>
              <a:gd name="connsiteY101" fmla="*/ 393672 h 914401"/>
              <a:gd name="connsiteX102" fmla="*/ 5380866 w 10107386"/>
              <a:gd name="connsiteY102" fmla="*/ 677302 h 914401"/>
              <a:gd name="connsiteX103" fmla="*/ 5319474 w 10107386"/>
              <a:gd name="connsiteY103" fmla="*/ 808270 h 914401"/>
              <a:gd name="connsiteX104" fmla="*/ 5248669 w 10107386"/>
              <a:gd name="connsiteY104" fmla="*/ 842650 h 914401"/>
              <a:gd name="connsiteX105" fmla="*/ 5193622 w 10107386"/>
              <a:gd name="connsiteY105" fmla="*/ 823209 h 914401"/>
              <a:gd name="connsiteX106" fmla="*/ 5172544 w 10107386"/>
              <a:gd name="connsiteY106" fmla="*/ 776347 h 914401"/>
              <a:gd name="connsiteX107" fmla="*/ 5187073 w 10107386"/>
              <a:gd name="connsiteY107" fmla="*/ 737056 h 914401"/>
              <a:gd name="connsiteX108" fmla="*/ 5222885 w 10107386"/>
              <a:gd name="connsiteY108" fmla="*/ 721504 h 914401"/>
              <a:gd name="connsiteX109" fmla="*/ 5255832 w 10107386"/>
              <a:gd name="connsiteY109" fmla="*/ 734601 h 914401"/>
              <a:gd name="connsiteX110" fmla="*/ 5268724 w 10107386"/>
              <a:gd name="connsiteY110" fmla="*/ 775119 h 914401"/>
              <a:gd name="connsiteX111" fmla="*/ 5272407 w 10107386"/>
              <a:gd name="connsiteY111" fmla="*/ 795174 h 914401"/>
              <a:gd name="connsiteX112" fmla="*/ 5281821 w 10107386"/>
              <a:gd name="connsiteY112" fmla="*/ 799676 h 914401"/>
              <a:gd name="connsiteX113" fmla="*/ 5302694 w 10107386"/>
              <a:gd name="connsiteY113" fmla="*/ 787807 h 914401"/>
              <a:gd name="connsiteX114" fmla="*/ 5341166 w 10107386"/>
              <a:gd name="connsiteY114" fmla="*/ 709225 h 914401"/>
              <a:gd name="connsiteX115" fmla="*/ 5353035 w 10107386"/>
              <a:gd name="connsiteY115" fmla="*/ 677302 h 914401"/>
              <a:gd name="connsiteX116" fmla="*/ 5229433 w 10107386"/>
              <a:gd name="connsiteY116" fmla="*/ 393672 h 914401"/>
              <a:gd name="connsiteX117" fmla="*/ 5188301 w 10107386"/>
              <a:gd name="connsiteY117" fmla="*/ 314682 h 914401"/>
              <a:gd name="connsiteX118" fmla="*/ 5156173 w 10107386"/>
              <a:gd name="connsiteY118" fmla="*/ 294218 h 914401"/>
              <a:gd name="connsiteX119" fmla="*/ 9692082 w 10107386"/>
              <a:gd name="connsiteY119" fmla="*/ 267615 h 914401"/>
              <a:gd name="connsiteX120" fmla="*/ 9752245 w 10107386"/>
              <a:gd name="connsiteY120" fmla="*/ 282758 h 914401"/>
              <a:gd name="connsiteX121" fmla="*/ 9770254 w 10107386"/>
              <a:gd name="connsiteY121" fmla="*/ 288897 h 914401"/>
              <a:gd name="connsiteX122" fmla="*/ 9782123 w 10107386"/>
              <a:gd name="connsiteY122" fmla="*/ 285828 h 914401"/>
              <a:gd name="connsiteX123" fmla="*/ 9796447 w 10107386"/>
              <a:gd name="connsiteY123" fmla="*/ 268434 h 914401"/>
              <a:gd name="connsiteX124" fmla="*/ 9810363 w 10107386"/>
              <a:gd name="connsiteY124" fmla="*/ 268434 h 914401"/>
              <a:gd name="connsiteX125" fmla="*/ 9816502 w 10107386"/>
              <a:gd name="connsiteY125" fmla="*/ 398993 h 914401"/>
              <a:gd name="connsiteX126" fmla="*/ 9802587 w 10107386"/>
              <a:gd name="connsiteY126" fmla="*/ 398993 h 914401"/>
              <a:gd name="connsiteX127" fmla="*/ 9750813 w 10107386"/>
              <a:gd name="connsiteY127" fmla="*/ 319593 h 914401"/>
              <a:gd name="connsiteX128" fmla="*/ 9697402 w 10107386"/>
              <a:gd name="connsiteY128" fmla="*/ 298311 h 914401"/>
              <a:gd name="connsiteX129" fmla="*/ 9668753 w 10107386"/>
              <a:gd name="connsiteY129" fmla="*/ 309566 h 914401"/>
              <a:gd name="connsiteX130" fmla="*/ 9656884 w 10107386"/>
              <a:gd name="connsiteY130" fmla="*/ 335555 h 914401"/>
              <a:gd name="connsiteX131" fmla="*/ 9665069 w 10107386"/>
              <a:gd name="connsiteY131" fmla="*/ 356837 h 914401"/>
              <a:gd name="connsiteX132" fmla="*/ 9738330 w 10107386"/>
              <a:gd name="connsiteY132" fmla="*/ 414341 h 914401"/>
              <a:gd name="connsiteX133" fmla="*/ 9817525 w 10107386"/>
              <a:gd name="connsiteY133" fmla="*/ 483509 h 914401"/>
              <a:gd name="connsiteX134" fmla="*/ 9836557 w 10107386"/>
              <a:gd name="connsiteY134" fmla="*/ 547151 h 914401"/>
              <a:gd name="connsiteX135" fmla="*/ 9820595 w 10107386"/>
              <a:gd name="connsiteY135" fmla="*/ 609771 h 914401"/>
              <a:gd name="connsiteX136" fmla="*/ 9775574 w 10107386"/>
              <a:gd name="connsiteY136" fmla="*/ 656838 h 914401"/>
              <a:gd name="connsiteX137" fmla="*/ 9711318 w 10107386"/>
              <a:gd name="connsiteY137" fmla="*/ 673209 h 914401"/>
              <a:gd name="connsiteX138" fmla="*/ 9638057 w 10107386"/>
              <a:gd name="connsiteY138" fmla="*/ 656019 h 914401"/>
              <a:gd name="connsiteX139" fmla="*/ 9621277 w 10107386"/>
              <a:gd name="connsiteY139" fmla="*/ 651517 h 914401"/>
              <a:gd name="connsiteX140" fmla="*/ 9598766 w 10107386"/>
              <a:gd name="connsiteY140" fmla="*/ 671981 h 914401"/>
              <a:gd name="connsiteX141" fmla="*/ 9585260 w 10107386"/>
              <a:gd name="connsiteY141" fmla="*/ 671981 h 914401"/>
              <a:gd name="connsiteX142" fmla="*/ 9578712 w 10107386"/>
              <a:gd name="connsiteY142" fmla="*/ 534464 h 914401"/>
              <a:gd name="connsiteX143" fmla="*/ 9592627 w 10107386"/>
              <a:gd name="connsiteY143" fmla="*/ 534464 h 914401"/>
              <a:gd name="connsiteX144" fmla="*/ 9643173 w 10107386"/>
              <a:gd name="connsiteY144" fmla="*/ 615501 h 914401"/>
              <a:gd name="connsiteX145" fmla="*/ 9703951 w 10107386"/>
              <a:gd name="connsiteY145" fmla="*/ 642513 h 914401"/>
              <a:gd name="connsiteX146" fmla="*/ 9736079 w 10107386"/>
              <a:gd name="connsiteY146" fmla="*/ 630439 h 914401"/>
              <a:gd name="connsiteX147" fmla="*/ 9748562 w 10107386"/>
              <a:gd name="connsiteY147" fmla="*/ 601176 h 914401"/>
              <a:gd name="connsiteX148" fmla="*/ 9736284 w 10107386"/>
              <a:gd name="connsiteY148" fmla="*/ 567206 h 914401"/>
              <a:gd name="connsiteX149" fmla="*/ 9681440 w 10107386"/>
              <a:gd name="connsiteY149" fmla="*/ 523823 h 914401"/>
              <a:gd name="connsiteX150" fmla="*/ 9600404 w 10107386"/>
              <a:gd name="connsiteY150" fmla="*/ 457520 h 914401"/>
              <a:gd name="connsiteX151" fmla="*/ 9573391 w 10107386"/>
              <a:gd name="connsiteY151" fmla="*/ 383441 h 914401"/>
              <a:gd name="connsiteX152" fmla="*/ 9603882 w 10107386"/>
              <a:gd name="connsiteY152" fmla="*/ 303427 h 914401"/>
              <a:gd name="connsiteX153" fmla="*/ 9692082 w 10107386"/>
              <a:gd name="connsiteY153" fmla="*/ 267615 h 914401"/>
              <a:gd name="connsiteX154" fmla="*/ 9368232 w 10107386"/>
              <a:gd name="connsiteY154" fmla="*/ 267615 h 914401"/>
              <a:gd name="connsiteX155" fmla="*/ 9428395 w 10107386"/>
              <a:gd name="connsiteY155" fmla="*/ 282758 h 914401"/>
              <a:gd name="connsiteX156" fmla="*/ 9446404 w 10107386"/>
              <a:gd name="connsiteY156" fmla="*/ 288897 h 914401"/>
              <a:gd name="connsiteX157" fmla="*/ 9458273 w 10107386"/>
              <a:gd name="connsiteY157" fmla="*/ 285828 h 914401"/>
              <a:gd name="connsiteX158" fmla="*/ 9472597 w 10107386"/>
              <a:gd name="connsiteY158" fmla="*/ 268434 h 914401"/>
              <a:gd name="connsiteX159" fmla="*/ 9486513 w 10107386"/>
              <a:gd name="connsiteY159" fmla="*/ 268434 h 914401"/>
              <a:gd name="connsiteX160" fmla="*/ 9492652 w 10107386"/>
              <a:gd name="connsiteY160" fmla="*/ 398993 h 914401"/>
              <a:gd name="connsiteX161" fmla="*/ 9478737 w 10107386"/>
              <a:gd name="connsiteY161" fmla="*/ 398993 h 914401"/>
              <a:gd name="connsiteX162" fmla="*/ 9426963 w 10107386"/>
              <a:gd name="connsiteY162" fmla="*/ 319593 h 914401"/>
              <a:gd name="connsiteX163" fmla="*/ 9373552 w 10107386"/>
              <a:gd name="connsiteY163" fmla="*/ 298311 h 914401"/>
              <a:gd name="connsiteX164" fmla="*/ 9344903 w 10107386"/>
              <a:gd name="connsiteY164" fmla="*/ 309566 h 914401"/>
              <a:gd name="connsiteX165" fmla="*/ 9333034 w 10107386"/>
              <a:gd name="connsiteY165" fmla="*/ 335555 h 914401"/>
              <a:gd name="connsiteX166" fmla="*/ 9341219 w 10107386"/>
              <a:gd name="connsiteY166" fmla="*/ 356837 h 914401"/>
              <a:gd name="connsiteX167" fmla="*/ 9414480 w 10107386"/>
              <a:gd name="connsiteY167" fmla="*/ 414341 h 914401"/>
              <a:gd name="connsiteX168" fmla="*/ 9493675 w 10107386"/>
              <a:gd name="connsiteY168" fmla="*/ 483509 h 914401"/>
              <a:gd name="connsiteX169" fmla="*/ 9512707 w 10107386"/>
              <a:gd name="connsiteY169" fmla="*/ 547151 h 914401"/>
              <a:gd name="connsiteX170" fmla="*/ 9496745 w 10107386"/>
              <a:gd name="connsiteY170" fmla="*/ 609771 h 914401"/>
              <a:gd name="connsiteX171" fmla="*/ 9451724 w 10107386"/>
              <a:gd name="connsiteY171" fmla="*/ 656838 h 914401"/>
              <a:gd name="connsiteX172" fmla="*/ 9387468 w 10107386"/>
              <a:gd name="connsiteY172" fmla="*/ 673209 h 914401"/>
              <a:gd name="connsiteX173" fmla="*/ 9314207 w 10107386"/>
              <a:gd name="connsiteY173" fmla="*/ 656019 h 914401"/>
              <a:gd name="connsiteX174" fmla="*/ 9297427 w 10107386"/>
              <a:gd name="connsiteY174" fmla="*/ 651517 h 914401"/>
              <a:gd name="connsiteX175" fmla="*/ 9274916 w 10107386"/>
              <a:gd name="connsiteY175" fmla="*/ 671981 h 914401"/>
              <a:gd name="connsiteX176" fmla="*/ 9261410 w 10107386"/>
              <a:gd name="connsiteY176" fmla="*/ 671981 h 914401"/>
              <a:gd name="connsiteX177" fmla="*/ 9254862 w 10107386"/>
              <a:gd name="connsiteY177" fmla="*/ 534464 h 914401"/>
              <a:gd name="connsiteX178" fmla="*/ 9268777 w 10107386"/>
              <a:gd name="connsiteY178" fmla="*/ 534464 h 914401"/>
              <a:gd name="connsiteX179" fmla="*/ 9319323 w 10107386"/>
              <a:gd name="connsiteY179" fmla="*/ 615501 h 914401"/>
              <a:gd name="connsiteX180" fmla="*/ 9380101 w 10107386"/>
              <a:gd name="connsiteY180" fmla="*/ 642513 h 914401"/>
              <a:gd name="connsiteX181" fmla="*/ 9412229 w 10107386"/>
              <a:gd name="connsiteY181" fmla="*/ 630439 h 914401"/>
              <a:gd name="connsiteX182" fmla="*/ 9424712 w 10107386"/>
              <a:gd name="connsiteY182" fmla="*/ 601176 h 914401"/>
              <a:gd name="connsiteX183" fmla="*/ 9412434 w 10107386"/>
              <a:gd name="connsiteY183" fmla="*/ 567206 h 914401"/>
              <a:gd name="connsiteX184" fmla="*/ 9357590 w 10107386"/>
              <a:gd name="connsiteY184" fmla="*/ 523823 h 914401"/>
              <a:gd name="connsiteX185" fmla="*/ 9276554 w 10107386"/>
              <a:gd name="connsiteY185" fmla="*/ 457520 h 914401"/>
              <a:gd name="connsiteX186" fmla="*/ 9249541 w 10107386"/>
              <a:gd name="connsiteY186" fmla="*/ 383441 h 914401"/>
              <a:gd name="connsiteX187" fmla="*/ 9280032 w 10107386"/>
              <a:gd name="connsiteY187" fmla="*/ 303427 h 914401"/>
              <a:gd name="connsiteX188" fmla="*/ 9368232 w 10107386"/>
              <a:gd name="connsiteY188" fmla="*/ 267615 h 914401"/>
              <a:gd name="connsiteX189" fmla="*/ 9017890 w 10107386"/>
              <a:gd name="connsiteY189" fmla="*/ 267615 h 914401"/>
              <a:gd name="connsiteX190" fmla="*/ 9104043 w 10107386"/>
              <a:gd name="connsiteY190" fmla="*/ 290739 h 914401"/>
              <a:gd name="connsiteX191" fmla="*/ 9145176 w 10107386"/>
              <a:gd name="connsiteY191" fmla="*/ 340876 h 914401"/>
              <a:gd name="connsiteX192" fmla="*/ 9150905 w 10107386"/>
              <a:gd name="connsiteY192" fmla="*/ 419866 h 914401"/>
              <a:gd name="connsiteX193" fmla="*/ 9150905 w 10107386"/>
              <a:gd name="connsiteY193" fmla="*/ 568434 h 914401"/>
              <a:gd name="connsiteX194" fmla="*/ 9152952 w 10107386"/>
              <a:gd name="connsiteY194" fmla="*/ 601381 h 914401"/>
              <a:gd name="connsiteX195" fmla="*/ 9159091 w 10107386"/>
              <a:gd name="connsiteY195" fmla="*/ 611408 h 914401"/>
              <a:gd name="connsiteX196" fmla="*/ 9168504 w 10107386"/>
              <a:gd name="connsiteY196" fmla="*/ 614682 h 914401"/>
              <a:gd name="connsiteX197" fmla="*/ 9190196 w 10107386"/>
              <a:gd name="connsiteY197" fmla="*/ 599539 h 914401"/>
              <a:gd name="connsiteX198" fmla="*/ 9202474 w 10107386"/>
              <a:gd name="connsiteY198" fmla="*/ 609362 h 914401"/>
              <a:gd name="connsiteX199" fmla="*/ 9160114 w 10107386"/>
              <a:gd name="connsiteY199" fmla="*/ 653359 h 914401"/>
              <a:gd name="connsiteX200" fmla="*/ 9110387 w 10107386"/>
              <a:gd name="connsiteY200" fmla="*/ 667070 h 914401"/>
              <a:gd name="connsiteX201" fmla="*/ 9059227 w 10107386"/>
              <a:gd name="connsiteY201" fmla="*/ 651722 h 914401"/>
              <a:gd name="connsiteX202" fmla="*/ 9036717 w 10107386"/>
              <a:gd name="connsiteY202" fmla="*/ 605269 h 914401"/>
              <a:gd name="connsiteX203" fmla="*/ 8911069 w 10107386"/>
              <a:gd name="connsiteY203" fmla="*/ 667070 h 914401"/>
              <a:gd name="connsiteX204" fmla="*/ 8856635 w 10107386"/>
              <a:gd name="connsiteY204" fmla="*/ 645583 h 914401"/>
              <a:gd name="connsiteX205" fmla="*/ 8834943 w 10107386"/>
              <a:gd name="connsiteY205" fmla="*/ 591763 h 914401"/>
              <a:gd name="connsiteX206" fmla="*/ 8872597 w 10107386"/>
              <a:gd name="connsiteY206" fmla="*/ 512977 h 914401"/>
              <a:gd name="connsiteX207" fmla="*/ 9036717 w 10107386"/>
              <a:gd name="connsiteY207" fmla="*/ 419866 h 914401"/>
              <a:gd name="connsiteX208" fmla="*/ 9036717 w 10107386"/>
              <a:gd name="connsiteY208" fmla="*/ 381394 h 914401"/>
              <a:gd name="connsiteX209" fmla="*/ 9032010 w 10107386"/>
              <a:gd name="connsiteY209" fmla="*/ 326756 h 914401"/>
              <a:gd name="connsiteX210" fmla="*/ 9014207 w 10107386"/>
              <a:gd name="connsiteY210" fmla="*/ 307110 h 914401"/>
              <a:gd name="connsiteX211" fmla="*/ 8984739 w 10107386"/>
              <a:gd name="connsiteY211" fmla="*/ 298720 h 914401"/>
              <a:gd name="connsiteX212" fmla="*/ 8940946 w 10107386"/>
              <a:gd name="connsiteY212" fmla="*/ 310589 h 914401"/>
              <a:gd name="connsiteX213" fmla="*/ 8930305 w 10107386"/>
              <a:gd name="connsiteY213" fmla="*/ 327779 h 914401"/>
              <a:gd name="connsiteX214" fmla="*/ 8941765 w 10107386"/>
              <a:gd name="connsiteY214" fmla="*/ 349061 h 914401"/>
              <a:gd name="connsiteX215" fmla="*/ 8957317 w 10107386"/>
              <a:gd name="connsiteY215" fmla="*/ 383031 h 914401"/>
              <a:gd name="connsiteX216" fmla="*/ 8942379 w 10107386"/>
              <a:gd name="connsiteY216" fmla="*/ 417206 h 914401"/>
              <a:gd name="connsiteX217" fmla="*/ 8903293 w 10107386"/>
              <a:gd name="connsiteY217" fmla="*/ 431326 h 914401"/>
              <a:gd name="connsiteX218" fmla="*/ 8860114 w 10107386"/>
              <a:gd name="connsiteY218" fmla="*/ 415773 h 914401"/>
              <a:gd name="connsiteX219" fmla="*/ 8842720 w 10107386"/>
              <a:gd name="connsiteY219" fmla="*/ 379348 h 914401"/>
              <a:gd name="connsiteX220" fmla="*/ 8866048 w 10107386"/>
              <a:gd name="connsiteY220" fmla="*/ 323072 h 914401"/>
              <a:gd name="connsiteX221" fmla="*/ 8931123 w 10107386"/>
              <a:gd name="connsiteY221" fmla="*/ 281940 h 914401"/>
              <a:gd name="connsiteX222" fmla="*/ 9017890 w 10107386"/>
              <a:gd name="connsiteY222" fmla="*/ 267615 h 914401"/>
              <a:gd name="connsiteX223" fmla="*/ 8409630 w 10107386"/>
              <a:gd name="connsiteY223" fmla="*/ 267615 h 914401"/>
              <a:gd name="connsiteX224" fmla="*/ 8503969 w 10107386"/>
              <a:gd name="connsiteY224" fmla="*/ 297492 h 914401"/>
              <a:gd name="connsiteX225" fmla="*/ 8538962 w 10107386"/>
              <a:gd name="connsiteY225" fmla="*/ 364204 h 914401"/>
              <a:gd name="connsiteX226" fmla="*/ 8524842 w 10107386"/>
              <a:gd name="connsiteY226" fmla="*/ 401449 h 914401"/>
              <a:gd name="connsiteX227" fmla="*/ 8487802 w 10107386"/>
              <a:gd name="connsiteY227" fmla="*/ 415364 h 914401"/>
              <a:gd name="connsiteX228" fmla="*/ 8447898 w 10107386"/>
              <a:gd name="connsiteY228" fmla="*/ 399402 h 914401"/>
              <a:gd name="connsiteX229" fmla="*/ 8428457 w 10107386"/>
              <a:gd name="connsiteY229" fmla="*/ 342513 h 914401"/>
              <a:gd name="connsiteX230" fmla="*/ 8416588 w 10107386"/>
              <a:gd name="connsiteY230" fmla="*/ 306496 h 914401"/>
              <a:gd name="connsiteX231" fmla="*/ 8394487 w 10107386"/>
              <a:gd name="connsiteY231" fmla="*/ 296264 h 914401"/>
              <a:gd name="connsiteX232" fmla="*/ 8360927 w 10107386"/>
              <a:gd name="connsiteY232" fmla="*/ 317138 h 914401"/>
              <a:gd name="connsiteX233" fmla="*/ 8339644 w 10107386"/>
              <a:gd name="connsiteY233" fmla="*/ 413727 h 914401"/>
              <a:gd name="connsiteX234" fmla="*/ 8356833 w 10107386"/>
              <a:gd name="connsiteY234" fmla="*/ 517070 h 914401"/>
              <a:gd name="connsiteX235" fmla="*/ 8403900 w 10107386"/>
              <a:gd name="connsiteY235" fmla="*/ 590535 h 914401"/>
              <a:gd name="connsiteX236" fmla="*/ 8457106 w 10107386"/>
              <a:gd name="connsiteY236" fmla="*/ 608134 h 914401"/>
              <a:gd name="connsiteX237" fmla="*/ 8495169 w 10107386"/>
              <a:gd name="connsiteY237" fmla="*/ 598720 h 914401"/>
              <a:gd name="connsiteX238" fmla="*/ 8537734 w 10107386"/>
              <a:gd name="connsiteY238" fmla="*/ 563113 h 914401"/>
              <a:gd name="connsiteX239" fmla="*/ 8550422 w 10107386"/>
              <a:gd name="connsiteY239" fmla="*/ 572936 h 914401"/>
              <a:gd name="connsiteX240" fmla="*/ 8483096 w 10107386"/>
              <a:gd name="connsiteY240" fmla="*/ 648448 h 914401"/>
              <a:gd name="connsiteX241" fmla="*/ 8397352 w 10107386"/>
              <a:gd name="connsiteY241" fmla="*/ 673209 h 914401"/>
              <a:gd name="connsiteX242" fmla="*/ 8274978 w 10107386"/>
              <a:gd name="connsiteY242" fmla="*/ 615501 h 914401"/>
              <a:gd name="connsiteX243" fmla="*/ 8229139 w 10107386"/>
              <a:gd name="connsiteY243" fmla="*/ 476756 h 914401"/>
              <a:gd name="connsiteX244" fmla="*/ 8270885 w 10107386"/>
              <a:gd name="connsiteY244" fmla="*/ 339239 h 914401"/>
              <a:gd name="connsiteX245" fmla="*/ 8409630 w 10107386"/>
              <a:gd name="connsiteY245" fmla="*/ 267615 h 914401"/>
              <a:gd name="connsiteX246" fmla="*/ 7812122 w 10107386"/>
              <a:gd name="connsiteY246" fmla="*/ 267615 h 914401"/>
              <a:gd name="connsiteX247" fmla="*/ 7913009 w 10107386"/>
              <a:gd name="connsiteY247" fmla="*/ 315296 h 914401"/>
              <a:gd name="connsiteX248" fmla="*/ 7959053 w 10107386"/>
              <a:gd name="connsiteY248" fmla="*/ 456701 h 914401"/>
              <a:gd name="connsiteX249" fmla="*/ 7749093 w 10107386"/>
              <a:gd name="connsiteY249" fmla="*/ 456701 h 914401"/>
              <a:gd name="connsiteX250" fmla="*/ 7789611 w 10107386"/>
              <a:gd name="connsiteY250" fmla="*/ 577029 h 914401"/>
              <a:gd name="connsiteX251" fmla="*/ 7857552 w 10107386"/>
              <a:gd name="connsiteY251" fmla="*/ 610999 h 914401"/>
              <a:gd name="connsiteX252" fmla="*/ 7902163 w 10107386"/>
              <a:gd name="connsiteY252" fmla="*/ 597288 h 914401"/>
              <a:gd name="connsiteX253" fmla="*/ 7945137 w 10107386"/>
              <a:gd name="connsiteY253" fmla="*/ 547970 h 914401"/>
              <a:gd name="connsiteX254" fmla="*/ 7959053 w 10107386"/>
              <a:gd name="connsiteY254" fmla="*/ 556974 h 914401"/>
              <a:gd name="connsiteX255" fmla="*/ 7890294 w 10107386"/>
              <a:gd name="connsiteY255" fmla="*/ 646810 h 914401"/>
              <a:gd name="connsiteX256" fmla="*/ 7803118 w 10107386"/>
              <a:gd name="connsiteY256" fmla="*/ 673209 h 914401"/>
              <a:gd name="connsiteX257" fmla="*/ 7674195 w 10107386"/>
              <a:gd name="connsiteY257" fmla="*/ 607725 h 914401"/>
              <a:gd name="connsiteX258" fmla="*/ 7638997 w 10107386"/>
              <a:gd name="connsiteY258" fmla="*/ 476756 h 914401"/>
              <a:gd name="connsiteX259" fmla="*/ 7690771 w 10107386"/>
              <a:gd name="connsiteY259" fmla="*/ 324300 h 914401"/>
              <a:gd name="connsiteX260" fmla="*/ 7812122 w 10107386"/>
              <a:gd name="connsiteY260" fmla="*/ 267615 h 914401"/>
              <a:gd name="connsiteX261" fmla="*/ 7439121 w 10107386"/>
              <a:gd name="connsiteY261" fmla="*/ 267615 h 914401"/>
              <a:gd name="connsiteX262" fmla="*/ 7500923 w 10107386"/>
              <a:gd name="connsiteY262" fmla="*/ 288283 h 914401"/>
              <a:gd name="connsiteX263" fmla="*/ 7533665 w 10107386"/>
              <a:gd name="connsiteY263" fmla="*/ 339648 h 914401"/>
              <a:gd name="connsiteX264" fmla="*/ 7540213 w 10107386"/>
              <a:gd name="connsiteY264" fmla="*/ 429280 h 914401"/>
              <a:gd name="connsiteX265" fmla="*/ 7540213 w 10107386"/>
              <a:gd name="connsiteY265" fmla="*/ 578257 h 914401"/>
              <a:gd name="connsiteX266" fmla="*/ 7548194 w 10107386"/>
              <a:gd name="connsiteY266" fmla="*/ 633304 h 914401"/>
              <a:gd name="connsiteX267" fmla="*/ 7581550 w 10107386"/>
              <a:gd name="connsiteY267" fmla="*/ 647015 h 914401"/>
              <a:gd name="connsiteX268" fmla="*/ 7581550 w 10107386"/>
              <a:gd name="connsiteY268" fmla="*/ 661749 h 914401"/>
              <a:gd name="connsiteX269" fmla="*/ 7387962 w 10107386"/>
              <a:gd name="connsiteY269" fmla="*/ 661749 h 914401"/>
              <a:gd name="connsiteX270" fmla="*/ 7387962 w 10107386"/>
              <a:gd name="connsiteY270" fmla="*/ 647015 h 914401"/>
              <a:gd name="connsiteX271" fmla="*/ 7419067 w 10107386"/>
              <a:gd name="connsiteY271" fmla="*/ 629007 h 914401"/>
              <a:gd name="connsiteX272" fmla="*/ 7425615 w 10107386"/>
              <a:gd name="connsiteY272" fmla="*/ 578257 h 914401"/>
              <a:gd name="connsiteX273" fmla="*/ 7425615 w 10107386"/>
              <a:gd name="connsiteY273" fmla="*/ 407997 h 914401"/>
              <a:gd name="connsiteX274" fmla="*/ 7421932 w 10107386"/>
              <a:gd name="connsiteY274" fmla="*/ 348652 h 914401"/>
              <a:gd name="connsiteX275" fmla="*/ 7409449 w 10107386"/>
              <a:gd name="connsiteY275" fmla="*/ 329621 h 914401"/>
              <a:gd name="connsiteX276" fmla="*/ 7390008 w 10107386"/>
              <a:gd name="connsiteY276" fmla="*/ 322867 h 914401"/>
              <a:gd name="connsiteX277" fmla="*/ 7324524 w 10107386"/>
              <a:gd name="connsiteY277" fmla="*/ 373209 h 914401"/>
              <a:gd name="connsiteX278" fmla="*/ 7324524 w 10107386"/>
              <a:gd name="connsiteY278" fmla="*/ 578257 h 914401"/>
              <a:gd name="connsiteX279" fmla="*/ 7332505 w 10107386"/>
              <a:gd name="connsiteY279" fmla="*/ 632690 h 914401"/>
              <a:gd name="connsiteX280" fmla="*/ 7362177 w 10107386"/>
              <a:gd name="connsiteY280" fmla="*/ 647015 h 914401"/>
              <a:gd name="connsiteX281" fmla="*/ 7362177 w 10107386"/>
              <a:gd name="connsiteY281" fmla="*/ 661749 h 914401"/>
              <a:gd name="connsiteX282" fmla="*/ 7168589 w 10107386"/>
              <a:gd name="connsiteY282" fmla="*/ 661749 h 914401"/>
              <a:gd name="connsiteX283" fmla="*/ 7168589 w 10107386"/>
              <a:gd name="connsiteY283" fmla="*/ 647015 h 914401"/>
              <a:gd name="connsiteX284" fmla="*/ 7202969 w 10107386"/>
              <a:gd name="connsiteY284" fmla="*/ 631463 h 914401"/>
              <a:gd name="connsiteX285" fmla="*/ 7209926 w 10107386"/>
              <a:gd name="connsiteY285" fmla="*/ 578257 h 914401"/>
              <a:gd name="connsiteX286" fmla="*/ 7209926 w 10107386"/>
              <a:gd name="connsiteY286" fmla="*/ 362158 h 914401"/>
              <a:gd name="connsiteX287" fmla="*/ 7201945 w 10107386"/>
              <a:gd name="connsiteY287" fmla="*/ 308133 h 914401"/>
              <a:gd name="connsiteX288" fmla="*/ 7168589 w 10107386"/>
              <a:gd name="connsiteY288" fmla="*/ 294218 h 914401"/>
              <a:gd name="connsiteX289" fmla="*/ 7168589 w 10107386"/>
              <a:gd name="connsiteY289" fmla="*/ 279075 h 914401"/>
              <a:gd name="connsiteX290" fmla="*/ 7324524 w 10107386"/>
              <a:gd name="connsiteY290" fmla="*/ 279075 h 914401"/>
              <a:gd name="connsiteX291" fmla="*/ 7324524 w 10107386"/>
              <a:gd name="connsiteY291" fmla="*/ 328597 h 914401"/>
              <a:gd name="connsiteX292" fmla="*/ 7381004 w 10107386"/>
              <a:gd name="connsiteY292" fmla="*/ 282144 h 914401"/>
              <a:gd name="connsiteX293" fmla="*/ 7439121 w 10107386"/>
              <a:gd name="connsiteY293" fmla="*/ 267615 h 914401"/>
              <a:gd name="connsiteX294" fmla="*/ 6515197 w 10107386"/>
              <a:gd name="connsiteY294" fmla="*/ 267615 h 914401"/>
              <a:gd name="connsiteX295" fmla="*/ 6576998 w 10107386"/>
              <a:gd name="connsiteY295" fmla="*/ 288283 h 914401"/>
              <a:gd name="connsiteX296" fmla="*/ 6609740 w 10107386"/>
              <a:gd name="connsiteY296" fmla="*/ 339648 h 914401"/>
              <a:gd name="connsiteX297" fmla="*/ 6616288 w 10107386"/>
              <a:gd name="connsiteY297" fmla="*/ 429280 h 914401"/>
              <a:gd name="connsiteX298" fmla="*/ 6616288 w 10107386"/>
              <a:gd name="connsiteY298" fmla="*/ 578257 h 914401"/>
              <a:gd name="connsiteX299" fmla="*/ 6624269 w 10107386"/>
              <a:gd name="connsiteY299" fmla="*/ 633304 h 914401"/>
              <a:gd name="connsiteX300" fmla="*/ 6657625 w 10107386"/>
              <a:gd name="connsiteY300" fmla="*/ 647015 h 914401"/>
              <a:gd name="connsiteX301" fmla="*/ 6657625 w 10107386"/>
              <a:gd name="connsiteY301" fmla="*/ 661749 h 914401"/>
              <a:gd name="connsiteX302" fmla="*/ 6464037 w 10107386"/>
              <a:gd name="connsiteY302" fmla="*/ 661749 h 914401"/>
              <a:gd name="connsiteX303" fmla="*/ 6464037 w 10107386"/>
              <a:gd name="connsiteY303" fmla="*/ 647015 h 914401"/>
              <a:gd name="connsiteX304" fmla="*/ 6495142 w 10107386"/>
              <a:gd name="connsiteY304" fmla="*/ 629007 h 914401"/>
              <a:gd name="connsiteX305" fmla="*/ 6501691 w 10107386"/>
              <a:gd name="connsiteY305" fmla="*/ 578257 h 914401"/>
              <a:gd name="connsiteX306" fmla="*/ 6501691 w 10107386"/>
              <a:gd name="connsiteY306" fmla="*/ 407997 h 914401"/>
              <a:gd name="connsiteX307" fmla="*/ 6498007 w 10107386"/>
              <a:gd name="connsiteY307" fmla="*/ 348652 h 914401"/>
              <a:gd name="connsiteX308" fmla="*/ 6485524 w 10107386"/>
              <a:gd name="connsiteY308" fmla="*/ 329621 h 914401"/>
              <a:gd name="connsiteX309" fmla="*/ 6466083 w 10107386"/>
              <a:gd name="connsiteY309" fmla="*/ 322867 h 914401"/>
              <a:gd name="connsiteX310" fmla="*/ 6400599 w 10107386"/>
              <a:gd name="connsiteY310" fmla="*/ 373209 h 914401"/>
              <a:gd name="connsiteX311" fmla="*/ 6400599 w 10107386"/>
              <a:gd name="connsiteY311" fmla="*/ 578257 h 914401"/>
              <a:gd name="connsiteX312" fmla="*/ 6408580 w 10107386"/>
              <a:gd name="connsiteY312" fmla="*/ 632690 h 914401"/>
              <a:gd name="connsiteX313" fmla="*/ 6438253 w 10107386"/>
              <a:gd name="connsiteY313" fmla="*/ 647015 h 914401"/>
              <a:gd name="connsiteX314" fmla="*/ 6438253 w 10107386"/>
              <a:gd name="connsiteY314" fmla="*/ 661749 h 914401"/>
              <a:gd name="connsiteX315" fmla="*/ 6244664 w 10107386"/>
              <a:gd name="connsiteY315" fmla="*/ 661749 h 914401"/>
              <a:gd name="connsiteX316" fmla="*/ 6244664 w 10107386"/>
              <a:gd name="connsiteY316" fmla="*/ 647015 h 914401"/>
              <a:gd name="connsiteX317" fmla="*/ 6279044 w 10107386"/>
              <a:gd name="connsiteY317" fmla="*/ 631463 h 914401"/>
              <a:gd name="connsiteX318" fmla="*/ 6286001 w 10107386"/>
              <a:gd name="connsiteY318" fmla="*/ 578257 h 914401"/>
              <a:gd name="connsiteX319" fmla="*/ 6286001 w 10107386"/>
              <a:gd name="connsiteY319" fmla="*/ 362158 h 914401"/>
              <a:gd name="connsiteX320" fmla="*/ 6278021 w 10107386"/>
              <a:gd name="connsiteY320" fmla="*/ 308133 h 914401"/>
              <a:gd name="connsiteX321" fmla="*/ 6244664 w 10107386"/>
              <a:gd name="connsiteY321" fmla="*/ 294218 h 914401"/>
              <a:gd name="connsiteX322" fmla="*/ 6244664 w 10107386"/>
              <a:gd name="connsiteY322" fmla="*/ 279075 h 914401"/>
              <a:gd name="connsiteX323" fmla="*/ 6400599 w 10107386"/>
              <a:gd name="connsiteY323" fmla="*/ 279075 h 914401"/>
              <a:gd name="connsiteX324" fmla="*/ 6400599 w 10107386"/>
              <a:gd name="connsiteY324" fmla="*/ 328597 h 914401"/>
              <a:gd name="connsiteX325" fmla="*/ 6457079 w 10107386"/>
              <a:gd name="connsiteY325" fmla="*/ 282144 h 914401"/>
              <a:gd name="connsiteX326" fmla="*/ 6515197 w 10107386"/>
              <a:gd name="connsiteY326" fmla="*/ 267615 h 914401"/>
              <a:gd name="connsiteX327" fmla="*/ 6005646 w 10107386"/>
              <a:gd name="connsiteY327" fmla="*/ 267615 h 914401"/>
              <a:gd name="connsiteX328" fmla="*/ 6098552 w 10107386"/>
              <a:gd name="connsiteY328" fmla="*/ 293399 h 914401"/>
              <a:gd name="connsiteX329" fmla="*/ 6163832 w 10107386"/>
              <a:gd name="connsiteY329" fmla="*/ 366660 h 914401"/>
              <a:gd name="connsiteX330" fmla="*/ 6186138 w 10107386"/>
              <a:gd name="connsiteY330" fmla="*/ 470617 h 914401"/>
              <a:gd name="connsiteX331" fmla="*/ 6144801 w 10107386"/>
              <a:gd name="connsiteY331" fmla="*/ 606906 h 914401"/>
              <a:gd name="connsiteX332" fmla="*/ 6006874 w 10107386"/>
              <a:gd name="connsiteY332" fmla="*/ 673209 h 914401"/>
              <a:gd name="connsiteX333" fmla="*/ 5873859 w 10107386"/>
              <a:gd name="connsiteY333" fmla="*/ 612636 h 914401"/>
              <a:gd name="connsiteX334" fmla="*/ 5827202 w 10107386"/>
              <a:gd name="connsiteY334" fmla="*/ 472254 h 914401"/>
              <a:gd name="connsiteX335" fmla="*/ 5874882 w 10107386"/>
              <a:gd name="connsiteY335" fmla="*/ 328802 h 914401"/>
              <a:gd name="connsiteX336" fmla="*/ 6005646 w 10107386"/>
              <a:gd name="connsiteY336" fmla="*/ 267615 h 914401"/>
              <a:gd name="connsiteX337" fmla="*/ 4767509 w 10107386"/>
              <a:gd name="connsiteY337" fmla="*/ 267615 h 914401"/>
              <a:gd name="connsiteX338" fmla="*/ 4829310 w 10107386"/>
              <a:gd name="connsiteY338" fmla="*/ 284805 h 914401"/>
              <a:gd name="connsiteX339" fmla="*/ 4867782 w 10107386"/>
              <a:gd name="connsiteY339" fmla="*/ 337192 h 914401"/>
              <a:gd name="connsiteX340" fmla="*/ 4930605 w 10107386"/>
              <a:gd name="connsiteY340" fmla="*/ 283986 h 914401"/>
              <a:gd name="connsiteX341" fmla="*/ 4993429 w 10107386"/>
              <a:gd name="connsiteY341" fmla="*/ 267615 h 914401"/>
              <a:gd name="connsiteX342" fmla="*/ 5056663 w 10107386"/>
              <a:gd name="connsiteY342" fmla="*/ 285828 h 914401"/>
              <a:gd name="connsiteX343" fmla="*/ 5089405 w 10107386"/>
              <a:gd name="connsiteY343" fmla="*/ 332076 h 914401"/>
              <a:gd name="connsiteX344" fmla="*/ 5098613 w 10107386"/>
              <a:gd name="connsiteY344" fmla="*/ 421503 h 914401"/>
              <a:gd name="connsiteX345" fmla="*/ 5098613 w 10107386"/>
              <a:gd name="connsiteY345" fmla="*/ 578257 h 914401"/>
              <a:gd name="connsiteX346" fmla="*/ 5106594 w 10107386"/>
              <a:gd name="connsiteY346" fmla="*/ 633100 h 914401"/>
              <a:gd name="connsiteX347" fmla="*/ 5139950 w 10107386"/>
              <a:gd name="connsiteY347" fmla="*/ 647015 h 914401"/>
              <a:gd name="connsiteX348" fmla="*/ 5139950 w 10107386"/>
              <a:gd name="connsiteY348" fmla="*/ 661749 h 914401"/>
              <a:gd name="connsiteX349" fmla="*/ 4942270 w 10107386"/>
              <a:gd name="connsiteY349" fmla="*/ 661749 h 914401"/>
              <a:gd name="connsiteX350" fmla="*/ 4942270 w 10107386"/>
              <a:gd name="connsiteY350" fmla="*/ 647015 h 914401"/>
              <a:gd name="connsiteX351" fmla="*/ 4976649 w 10107386"/>
              <a:gd name="connsiteY351" fmla="*/ 629007 h 914401"/>
              <a:gd name="connsiteX352" fmla="*/ 4984016 w 10107386"/>
              <a:gd name="connsiteY352" fmla="*/ 578257 h 914401"/>
              <a:gd name="connsiteX353" fmla="*/ 4984016 w 10107386"/>
              <a:gd name="connsiteY353" fmla="*/ 413727 h 914401"/>
              <a:gd name="connsiteX354" fmla="*/ 4979923 w 10107386"/>
              <a:gd name="connsiteY354" fmla="*/ 348652 h 914401"/>
              <a:gd name="connsiteX355" fmla="*/ 4967031 w 10107386"/>
              <a:gd name="connsiteY355" fmla="*/ 327983 h 914401"/>
              <a:gd name="connsiteX356" fmla="*/ 4946363 w 10107386"/>
              <a:gd name="connsiteY356" fmla="*/ 321230 h 914401"/>
              <a:gd name="connsiteX357" fmla="*/ 4910756 w 10107386"/>
              <a:gd name="connsiteY357" fmla="*/ 334123 h 914401"/>
              <a:gd name="connsiteX358" fmla="*/ 4874330 w 10107386"/>
              <a:gd name="connsiteY358" fmla="*/ 372799 h 914401"/>
              <a:gd name="connsiteX359" fmla="*/ 4874330 w 10107386"/>
              <a:gd name="connsiteY359" fmla="*/ 578257 h 914401"/>
              <a:gd name="connsiteX360" fmla="*/ 4881288 w 10107386"/>
              <a:gd name="connsiteY360" fmla="*/ 630235 h 914401"/>
              <a:gd name="connsiteX361" fmla="*/ 4917304 w 10107386"/>
              <a:gd name="connsiteY361" fmla="*/ 647015 h 914401"/>
              <a:gd name="connsiteX362" fmla="*/ 4917304 w 10107386"/>
              <a:gd name="connsiteY362" fmla="*/ 661749 h 914401"/>
              <a:gd name="connsiteX363" fmla="*/ 4719214 w 10107386"/>
              <a:gd name="connsiteY363" fmla="*/ 661749 h 914401"/>
              <a:gd name="connsiteX364" fmla="*/ 4719214 w 10107386"/>
              <a:gd name="connsiteY364" fmla="*/ 647015 h 914401"/>
              <a:gd name="connsiteX365" fmla="*/ 4744384 w 10107386"/>
              <a:gd name="connsiteY365" fmla="*/ 639034 h 914401"/>
              <a:gd name="connsiteX366" fmla="*/ 4756663 w 10107386"/>
              <a:gd name="connsiteY366" fmla="*/ 621845 h 914401"/>
              <a:gd name="connsiteX367" fmla="*/ 4759732 w 10107386"/>
              <a:gd name="connsiteY367" fmla="*/ 578257 h 914401"/>
              <a:gd name="connsiteX368" fmla="*/ 4759732 w 10107386"/>
              <a:gd name="connsiteY368" fmla="*/ 413727 h 914401"/>
              <a:gd name="connsiteX369" fmla="*/ 4755640 w 10107386"/>
              <a:gd name="connsiteY369" fmla="*/ 348652 h 914401"/>
              <a:gd name="connsiteX370" fmla="*/ 4741929 w 10107386"/>
              <a:gd name="connsiteY370" fmla="*/ 328188 h 914401"/>
              <a:gd name="connsiteX371" fmla="*/ 4721260 w 10107386"/>
              <a:gd name="connsiteY371" fmla="*/ 320821 h 914401"/>
              <a:gd name="connsiteX372" fmla="*/ 4691383 w 10107386"/>
              <a:gd name="connsiteY372" fmla="*/ 329416 h 914401"/>
              <a:gd name="connsiteX373" fmla="*/ 4650455 w 10107386"/>
              <a:gd name="connsiteY373" fmla="*/ 372799 h 914401"/>
              <a:gd name="connsiteX374" fmla="*/ 4650455 w 10107386"/>
              <a:gd name="connsiteY374" fmla="*/ 578257 h 914401"/>
              <a:gd name="connsiteX375" fmla="*/ 4658436 w 10107386"/>
              <a:gd name="connsiteY375" fmla="*/ 631667 h 914401"/>
              <a:gd name="connsiteX376" fmla="*/ 4691792 w 10107386"/>
              <a:gd name="connsiteY376" fmla="*/ 647015 h 914401"/>
              <a:gd name="connsiteX377" fmla="*/ 4691792 w 10107386"/>
              <a:gd name="connsiteY377" fmla="*/ 661749 h 914401"/>
              <a:gd name="connsiteX378" fmla="*/ 4494520 w 10107386"/>
              <a:gd name="connsiteY378" fmla="*/ 661749 h 914401"/>
              <a:gd name="connsiteX379" fmla="*/ 4494520 w 10107386"/>
              <a:gd name="connsiteY379" fmla="*/ 647015 h 914401"/>
              <a:gd name="connsiteX380" fmla="*/ 4528900 w 10107386"/>
              <a:gd name="connsiteY380" fmla="*/ 631463 h 914401"/>
              <a:gd name="connsiteX381" fmla="*/ 4535857 w 10107386"/>
              <a:gd name="connsiteY381" fmla="*/ 578257 h 914401"/>
              <a:gd name="connsiteX382" fmla="*/ 4535857 w 10107386"/>
              <a:gd name="connsiteY382" fmla="*/ 362158 h 914401"/>
              <a:gd name="connsiteX383" fmla="*/ 4527877 w 10107386"/>
              <a:gd name="connsiteY383" fmla="*/ 308133 h 914401"/>
              <a:gd name="connsiteX384" fmla="*/ 4494520 w 10107386"/>
              <a:gd name="connsiteY384" fmla="*/ 294218 h 914401"/>
              <a:gd name="connsiteX385" fmla="*/ 4494520 w 10107386"/>
              <a:gd name="connsiteY385" fmla="*/ 279075 h 914401"/>
              <a:gd name="connsiteX386" fmla="*/ 4650455 w 10107386"/>
              <a:gd name="connsiteY386" fmla="*/ 279075 h 914401"/>
              <a:gd name="connsiteX387" fmla="*/ 4650455 w 10107386"/>
              <a:gd name="connsiteY387" fmla="*/ 329416 h 914401"/>
              <a:gd name="connsiteX388" fmla="*/ 4708777 w 10107386"/>
              <a:gd name="connsiteY388" fmla="*/ 281326 h 914401"/>
              <a:gd name="connsiteX389" fmla="*/ 4767509 w 10107386"/>
              <a:gd name="connsiteY389" fmla="*/ 267615 h 914401"/>
              <a:gd name="connsiteX390" fmla="*/ 4043497 w 10107386"/>
              <a:gd name="connsiteY390" fmla="*/ 267615 h 914401"/>
              <a:gd name="connsiteX391" fmla="*/ 4136403 w 10107386"/>
              <a:gd name="connsiteY391" fmla="*/ 293399 h 914401"/>
              <a:gd name="connsiteX392" fmla="*/ 4201683 w 10107386"/>
              <a:gd name="connsiteY392" fmla="*/ 366660 h 914401"/>
              <a:gd name="connsiteX393" fmla="*/ 4223988 w 10107386"/>
              <a:gd name="connsiteY393" fmla="*/ 470617 h 914401"/>
              <a:gd name="connsiteX394" fmla="*/ 4182651 w 10107386"/>
              <a:gd name="connsiteY394" fmla="*/ 606906 h 914401"/>
              <a:gd name="connsiteX395" fmla="*/ 4044724 w 10107386"/>
              <a:gd name="connsiteY395" fmla="*/ 673209 h 914401"/>
              <a:gd name="connsiteX396" fmla="*/ 3911709 w 10107386"/>
              <a:gd name="connsiteY396" fmla="*/ 612636 h 914401"/>
              <a:gd name="connsiteX397" fmla="*/ 3865052 w 10107386"/>
              <a:gd name="connsiteY397" fmla="*/ 472254 h 914401"/>
              <a:gd name="connsiteX398" fmla="*/ 3912733 w 10107386"/>
              <a:gd name="connsiteY398" fmla="*/ 328802 h 914401"/>
              <a:gd name="connsiteX399" fmla="*/ 4043497 w 10107386"/>
              <a:gd name="connsiteY399" fmla="*/ 267615 h 914401"/>
              <a:gd name="connsiteX400" fmla="*/ 3163923 w 10107386"/>
              <a:gd name="connsiteY400" fmla="*/ 267615 h 914401"/>
              <a:gd name="connsiteX401" fmla="*/ 3264810 w 10107386"/>
              <a:gd name="connsiteY401" fmla="*/ 315296 h 914401"/>
              <a:gd name="connsiteX402" fmla="*/ 3310853 w 10107386"/>
              <a:gd name="connsiteY402" fmla="*/ 456701 h 914401"/>
              <a:gd name="connsiteX403" fmla="*/ 3100894 w 10107386"/>
              <a:gd name="connsiteY403" fmla="*/ 456701 h 914401"/>
              <a:gd name="connsiteX404" fmla="*/ 3141412 w 10107386"/>
              <a:gd name="connsiteY404" fmla="*/ 577029 h 914401"/>
              <a:gd name="connsiteX405" fmla="*/ 3209352 w 10107386"/>
              <a:gd name="connsiteY405" fmla="*/ 610999 h 914401"/>
              <a:gd name="connsiteX406" fmla="*/ 3253963 w 10107386"/>
              <a:gd name="connsiteY406" fmla="*/ 597288 h 914401"/>
              <a:gd name="connsiteX407" fmla="*/ 3296938 w 10107386"/>
              <a:gd name="connsiteY407" fmla="*/ 547970 h 914401"/>
              <a:gd name="connsiteX408" fmla="*/ 3310853 w 10107386"/>
              <a:gd name="connsiteY408" fmla="*/ 556974 h 914401"/>
              <a:gd name="connsiteX409" fmla="*/ 3242094 w 10107386"/>
              <a:gd name="connsiteY409" fmla="*/ 646810 h 914401"/>
              <a:gd name="connsiteX410" fmla="*/ 3154919 w 10107386"/>
              <a:gd name="connsiteY410" fmla="*/ 673209 h 914401"/>
              <a:gd name="connsiteX411" fmla="*/ 3025996 w 10107386"/>
              <a:gd name="connsiteY411" fmla="*/ 607725 h 914401"/>
              <a:gd name="connsiteX412" fmla="*/ 2990798 w 10107386"/>
              <a:gd name="connsiteY412" fmla="*/ 476756 h 914401"/>
              <a:gd name="connsiteX413" fmla="*/ 3042572 w 10107386"/>
              <a:gd name="connsiteY413" fmla="*/ 324300 h 914401"/>
              <a:gd name="connsiteX414" fmla="*/ 3163923 w 10107386"/>
              <a:gd name="connsiteY414" fmla="*/ 267615 h 914401"/>
              <a:gd name="connsiteX415" fmla="*/ 2576759 w 10107386"/>
              <a:gd name="connsiteY415" fmla="*/ 267615 h 914401"/>
              <a:gd name="connsiteX416" fmla="*/ 2638559 w 10107386"/>
              <a:gd name="connsiteY416" fmla="*/ 284805 h 914401"/>
              <a:gd name="connsiteX417" fmla="*/ 2677031 w 10107386"/>
              <a:gd name="connsiteY417" fmla="*/ 337192 h 914401"/>
              <a:gd name="connsiteX418" fmla="*/ 2739855 w 10107386"/>
              <a:gd name="connsiteY418" fmla="*/ 283986 h 914401"/>
              <a:gd name="connsiteX419" fmla="*/ 2802680 w 10107386"/>
              <a:gd name="connsiteY419" fmla="*/ 267615 h 914401"/>
              <a:gd name="connsiteX420" fmla="*/ 2865913 w 10107386"/>
              <a:gd name="connsiteY420" fmla="*/ 285828 h 914401"/>
              <a:gd name="connsiteX421" fmla="*/ 2898655 w 10107386"/>
              <a:gd name="connsiteY421" fmla="*/ 332076 h 914401"/>
              <a:gd name="connsiteX422" fmla="*/ 2907864 w 10107386"/>
              <a:gd name="connsiteY422" fmla="*/ 421503 h 914401"/>
              <a:gd name="connsiteX423" fmla="*/ 2907864 w 10107386"/>
              <a:gd name="connsiteY423" fmla="*/ 578257 h 914401"/>
              <a:gd name="connsiteX424" fmla="*/ 2915845 w 10107386"/>
              <a:gd name="connsiteY424" fmla="*/ 633100 h 914401"/>
              <a:gd name="connsiteX425" fmla="*/ 2949201 w 10107386"/>
              <a:gd name="connsiteY425" fmla="*/ 647015 h 914401"/>
              <a:gd name="connsiteX426" fmla="*/ 2949201 w 10107386"/>
              <a:gd name="connsiteY426" fmla="*/ 661749 h 914401"/>
              <a:gd name="connsiteX427" fmla="*/ 2751520 w 10107386"/>
              <a:gd name="connsiteY427" fmla="*/ 661749 h 914401"/>
              <a:gd name="connsiteX428" fmla="*/ 2751520 w 10107386"/>
              <a:gd name="connsiteY428" fmla="*/ 647015 h 914401"/>
              <a:gd name="connsiteX429" fmla="*/ 2785899 w 10107386"/>
              <a:gd name="connsiteY429" fmla="*/ 629007 h 914401"/>
              <a:gd name="connsiteX430" fmla="*/ 2793266 w 10107386"/>
              <a:gd name="connsiteY430" fmla="*/ 578257 h 914401"/>
              <a:gd name="connsiteX431" fmla="*/ 2793266 w 10107386"/>
              <a:gd name="connsiteY431" fmla="*/ 413727 h 914401"/>
              <a:gd name="connsiteX432" fmla="*/ 2789173 w 10107386"/>
              <a:gd name="connsiteY432" fmla="*/ 348652 h 914401"/>
              <a:gd name="connsiteX433" fmla="*/ 2776281 w 10107386"/>
              <a:gd name="connsiteY433" fmla="*/ 327983 h 914401"/>
              <a:gd name="connsiteX434" fmla="*/ 2755613 w 10107386"/>
              <a:gd name="connsiteY434" fmla="*/ 321230 h 914401"/>
              <a:gd name="connsiteX435" fmla="*/ 2720005 w 10107386"/>
              <a:gd name="connsiteY435" fmla="*/ 334123 h 914401"/>
              <a:gd name="connsiteX436" fmla="*/ 2683580 w 10107386"/>
              <a:gd name="connsiteY436" fmla="*/ 372799 h 914401"/>
              <a:gd name="connsiteX437" fmla="*/ 2683580 w 10107386"/>
              <a:gd name="connsiteY437" fmla="*/ 578257 h 914401"/>
              <a:gd name="connsiteX438" fmla="*/ 2690537 w 10107386"/>
              <a:gd name="connsiteY438" fmla="*/ 630235 h 914401"/>
              <a:gd name="connsiteX439" fmla="*/ 2726554 w 10107386"/>
              <a:gd name="connsiteY439" fmla="*/ 647015 h 914401"/>
              <a:gd name="connsiteX440" fmla="*/ 2726554 w 10107386"/>
              <a:gd name="connsiteY440" fmla="*/ 661749 h 914401"/>
              <a:gd name="connsiteX441" fmla="*/ 2528464 w 10107386"/>
              <a:gd name="connsiteY441" fmla="*/ 661749 h 914401"/>
              <a:gd name="connsiteX442" fmla="*/ 2528464 w 10107386"/>
              <a:gd name="connsiteY442" fmla="*/ 647015 h 914401"/>
              <a:gd name="connsiteX443" fmla="*/ 2553634 w 10107386"/>
              <a:gd name="connsiteY443" fmla="*/ 639034 h 914401"/>
              <a:gd name="connsiteX444" fmla="*/ 2565912 w 10107386"/>
              <a:gd name="connsiteY444" fmla="*/ 621845 h 914401"/>
              <a:gd name="connsiteX445" fmla="*/ 2568982 w 10107386"/>
              <a:gd name="connsiteY445" fmla="*/ 578257 h 914401"/>
              <a:gd name="connsiteX446" fmla="*/ 2568982 w 10107386"/>
              <a:gd name="connsiteY446" fmla="*/ 413727 h 914401"/>
              <a:gd name="connsiteX447" fmla="*/ 2564889 w 10107386"/>
              <a:gd name="connsiteY447" fmla="*/ 348652 h 914401"/>
              <a:gd name="connsiteX448" fmla="*/ 2551178 w 10107386"/>
              <a:gd name="connsiteY448" fmla="*/ 328188 h 914401"/>
              <a:gd name="connsiteX449" fmla="*/ 2530510 w 10107386"/>
              <a:gd name="connsiteY449" fmla="*/ 320821 h 914401"/>
              <a:gd name="connsiteX450" fmla="*/ 2500633 w 10107386"/>
              <a:gd name="connsiteY450" fmla="*/ 329416 h 914401"/>
              <a:gd name="connsiteX451" fmla="*/ 2459705 w 10107386"/>
              <a:gd name="connsiteY451" fmla="*/ 372799 h 914401"/>
              <a:gd name="connsiteX452" fmla="*/ 2459705 w 10107386"/>
              <a:gd name="connsiteY452" fmla="*/ 578257 h 914401"/>
              <a:gd name="connsiteX453" fmla="*/ 2467686 w 10107386"/>
              <a:gd name="connsiteY453" fmla="*/ 631667 h 914401"/>
              <a:gd name="connsiteX454" fmla="*/ 2501042 w 10107386"/>
              <a:gd name="connsiteY454" fmla="*/ 647015 h 914401"/>
              <a:gd name="connsiteX455" fmla="*/ 2501042 w 10107386"/>
              <a:gd name="connsiteY455" fmla="*/ 661749 h 914401"/>
              <a:gd name="connsiteX456" fmla="*/ 2303771 w 10107386"/>
              <a:gd name="connsiteY456" fmla="*/ 661749 h 914401"/>
              <a:gd name="connsiteX457" fmla="*/ 2303771 w 10107386"/>
              <a:gd name="connsiteY457" fmla="*/ 647015 h 914401"/>
              <a:gd name="connsiteX458" fmla="*/ 2338150 w 10107386"/>
              <a:gd name="connsiteY458" fmla="*/ 631463 h 914401"/>
              <a:gd name="connsiteX459" fmla="*/ 2345108 w 10107386"/>
              <a:gd name="connsiteY459" fmla="*/ 578257 h 914401"/>
              <a:gd name="connsiteX460" fmla="*/ 2345108 w 10107386"/>
              <a:gd name="connsiteY460" fmla="*/ 362158 h 914401"/>
              <a:gd name="connsiteX461" fmla="*/ 2337127 w 10107386"/>
              <a:gd name="connsiteY461" fmla="*/ 308133 h 914401"/>
              <a:gd name="connsiteX462" fmla="*/ 2303771 w 10107386"/>
              <a:gd name="connsiteY462" fmla="*/ 294218 h 914401"/>
              <a:gd name="connsiteX463" fmla="*/ 2303771 w 10107386"/>
              <a:gd name="connsiteY463" fmla="*/ 279075 h 914401"/>
              <a:gd name="connsiteX464" fmla="*/ 2459705 w 10107386"/>
              <a:gd name="connsiteY464" fmla="*/ 279075 h 914401"/>
              <a:gd name="connsiteX465" fmla="*/ 2459705 w 10107386"/>
              <a:gd name="connsiteY465" fmla="*/ 329416 h 914401"/>
              <a:gd name="connsiteX466" fmla="*/ 2518027 w 10107386"/>
              <a:gd name="connsiteY466" fmla="*/ 281326 h 914401"/>
              <a:gd name="connsiteX467" fmla="*/ 2576759 w 10107386"/>
              <a:gd name="connsiteY467" fmla="*/ 267615 h 914401"/>
              <a:gd name="connsiteX468" fmla="*/ 2062297 w 10107386"/>
              <a:gd name="connsiteY468" fmla="*/ 267615 h 914401"/>
              <a:gd name="connsiteX469" fmla="*/ 2155203 w 10107386"/>
              <a:gd name="connsiteY469" fmla="*/ 293399 h 914401"/>
              <a:gd name="connsiteX470" fmla="*/ 2220483 w 10107386"/>
              <a:gd name="connsiteY470" fmla="*/ 366660 h 914401"/>
              <a:gd name="connsiteX471" fmla="*/ 2242788 w 10107386"/>
              <a:gd name="connsiteY471" fmla="*/ 470617 h 914401"/>
              <a:gd name="connsiteX472" fmla="*/ 2201451 w 10107386"/>
              <a:gd name="connsiteY472" fmla="*/ 606906 h 914401"/>
              <a:gd name="connsiteX473" fmla="*/ 2063525 w 10107386"/>
              <a:gd name="connsiteY473" fmla="*/ 673209 h 914401"/>
              <a:gd name="connsiteX474" fmla="*/ 1930510 w 10107386"/>
              <a:gd name="connsiteY474" fmla="*/ 612636 h 914401"/>
              <a:gd name="connsiteX475" fmla="*/ 1883852 w 10107386"/>
              <a:gd name="connsiteY475" fmla="*/ 472254 h 914401"/>
              <a:gd name="connsiteX476" fmla="*/ 1931533 w 10107386"/>
              <a:gd name="connsiteY476" fmla="*/ 328802 h 914401"/>
              <a:gd name="connsiteX477" fmla="*/ 2062297 w 10107386"/>
              <a:gd name="connsiteY477" fmla="*/ 267615 h 914401"/>
              <a:gd name="connsiteX478" fmla="*/ 1694505 w 10107386"/>
              <a:gd name="connsiteY478" fmla="*/ 267615 h 914401"/>
              <a:gd name="connsiteX479" fmla="*/ 1788844 w 10107386"/>
              <a:gd name="connsiteY479" fmla="*/ 297492 h 914401"/>
              <a:gd name="connsiteX480" fmla="*/ 1823837 w 10107386"/>
              <a:gd name="connsiteY480" fmla="*/ 364204 h 914401"/>
              <a:gd name="connsiteX481" fmla="*/ 1809717 w 10107386"/>
              <a:gd name="connsiteY481" fmla="*/ 401449 h 914401"/>
              <a:gd name="connsiteX482" fmla="*/ 1772677 w 10107386"/>
              <a:gd name="connsiteY482" fmla="*/ 415364 h 914401"/>
              <a:gd name="connsiteX483" fmla="*/ 1732773 w 10107386"/>
              <a:gd name="connsiteY483" fmla="*/ 399402 h 914401"/>
              <a:gd name="connsiteX484" fmla="*/ 1713332 w 10107386"/>
              <a:gd name="connsiteY484" fmla="*/ 342513 h 914401"/>
              <a:gd name="connsiteX485" fmla="*/ 1701463 w 10107386"/>
              <a:gd name="connsiteY485" fmla="*/ 306496 h 914401"/>
              <a:gd name="connsiteX486" fmla="*/ 1679362 w 10107386"/>
              <a:gd name="connsiteY486" fmla="*/ 296264 h 914401"/>
              <a:gd name="connsiteX487" fmla="*/ 1645801 w 10107386"/>
              <a:gd name="connsiteY487" fmla="*/ 317138 h 914401"/>
              <a:gd name="connsiteX488" fmla="*/ 1624519 w 10107386"/>
              <a:gd name="connsiteY488" fmla="*/ 413727 h 914401"/>
              <a:gd name="connsiteX489" fmla="*/ 1641709 w 10107386"/>
              <a:gd name="connsiteY489" fmla="*/ 517070 h 914401"/>
              <a:gd name="connsiteX490" fmla="*/ 1688776 w 10107386"/>
              <a:gd name="connsiteY490" fmla="*/ 590535 h 914401"/>
              <a:gd name="connsiteX491" fmla="*/ 1741982 w 10107386"/>
              <a:gd name="connsiteY491" fmla="*/ 608134 h 914401"/>
              <a:gd name="connsiteX492" fmla="*/ 1780044 w 10107386"/>
              <a:gd name="connsiteY492" fmla="*/ 598720 h 914401"/>
              <a:gd name="connsiteX493" fmla="*/ 1822609 w 10107386"/>
              <a:gd name="connsiteY493" fmla="*/ 563113 h 914401"/>
              <a:gd name="connsiteX494" fmla="*/ 1835297 w 10107386"/>
              <a:gd name="connsiteY494" fmla="*/ 572936 h 914401"/>
              <a:gd name="connsiteX495" fmla="*/ 1767971 w 10107386"/>
              <a:gd name="connsiteY495" fmla="*/ 648448 h 914401"/>
              <a:gd name="connsiteX496" fmla="*/ 1682227 w 10107386"/>
              <a:gd name="connsiteY496" fmla="*/ 673209 h 914401"/>
              <a:gd name="connsiteX497" fmla="*/ 1559853 w 10107386"/>
              <a:gd name="connsiteY497" fmla="*/ 615501 h 914401"/>
              <a:gd name="connsiteX498" fmla="*/ 1514014 w 10107386"/>
              <a:gd name="connsiteY498" fmla="*/ 476756 h 914401"/>
              <a:gd name="connsiteX499" fmla="*/ 1555760 w 10107386"/>
              <a:gd name="connsiteY499" fmla="*/ 339239 h 914401"/>
              <a:gd name="connsiteX500" fmla="*/ 1694505 w 10107386"/>
              <a:gd name="connsiteY500" fmla="*/ 267615 h 914401"/>
              <a:gd name="connsiteX501" fmla="*/ 1087473 w 10107386"/>
              <a:gd name="connsiteY501" fmla="*/ 267615 h 914401"/>
              <a:gd name="connsiteX502" fmla="*/ 1188360 w 10107386"/>
              <a:gd name="connsiteY502" fmla="*/ 315296 h 914401"/>
              <a:gd name="connsiteX503" fmla="*/ 1234403 w 10107386"/>
              <a:gd name="connsiteY503" fmla="*/ 456701 h 914401"/>
              <a:gd name="connsiteX504" fmla="*/ 1024444 w 10107386"/>
              <a:gd name="connsiteY504" fmla="*/ 456701 h 914401"/>
              <a:gd name="connsiteX505" fmla="*/ 1064962 w 10107386"/>
              <a:gd name="connsiteY505" fmla="*/ 577029 h 914401"/>
              <a:gd name="connsiteX506" fmla="*/ 1132903 w 10107386"/>
              <a:gd name="connsiteY506" fmla="*/ 610999 h 914401"/>
              <a:gd name="connsiteX507" fmla="*/ 1177514 w 10107386"/>
              <a:gd name="connsiteY507" fmla="*/ 597288 h 914401"/>
              <a:gd name="connsiteX508" fmla="*/ 1220488 w 10107386"/>
              <a:gd name="connsiteY508" fmla="*/ 547970 h 914401"/>
              <a:gd name="connsiteX509" fmla="*/ 1234403 w 10107386"/>
              <a:gd name="connsiteY509" fmla="*/ 556974 h 914401"/>
              <a:gd name="connsiteX510" fmla="*/ 1165645 w 10107386"/>
              <a:gd name="connsiteY510" fmla="*/ 646810 h 914401"/>
              <a:gd name="connsiteX511" fmla="*/ 1078469 w 10107386"/>
              <a:gd name="connsiteY511" fmla="*/ 673209 h 914401"/>
              <a:gd name="connsiteX512" fmla="*/ 949546 w 10107386"/>
              <a:gd name="connsiteY512" fmla="*/ 607725 h 914401"/>
              <a:gd name="connsiteX513" fmla="*/ 914348 w 10107386"/>
              <a:gd name="connsiteY513" fmla="*/ 476756 h 914401"/>
              <a:gd name="connsiteX514" fmla="*/ 966122 w 10107386"/>
              <a:gd name="connsiteY514" fmla="*/ 324300 h 914401"/>
              <a:gd name="connsiteX515" fmla="*/ 1087473 w 10107386"/>
              <a:gd name="connsiteY515" fmla="*/ 267615 h 914401"/>
              <a:gd name="connsiteX516" fmla="*/ 3725116 w 10107386"/>
              <a:gd name="connsiteY516" fmla="*/ 139102 h 914401"/>
              <a:gd name="connsiteX517" fmla="*/ 3738623 w 10107386"/>
              <a:gd name="connsiteY517" fmla="*/ 139102 h 914401"/>
              <a:gd name="connsiteX518" fmla="*/ 3738623 w 10107386"/>
              <a:gd name="connsiteY518" fmla="*/ 279075 h 914401"/>
              <a:gd name="connsiteX519" fmla="*/ 3829482 w 10107386"/>
              <a:gd name="connsiteY519" fmla="*/ 279075 h 914401"/>
              <a:gd name="connsiteX520" fmla="*/ 3829482 w 10107386"/>
              <a:gd name="connsiteY520" fmla="*/ 319593 h 914401"/>
              <a:gd name="connsiteX521" fmla="*/ 3738623 w 10107386"/>
              <a:gd name="connsiteY521" fmla="*/ 319593 h 914401"/>
              <a:gd name="connsiteX522" fmla="*/ 3738623 w 10107386"/>
              <a:gd name="connsiteY522" fmla="*/ 555746 h 914401"/>
              <a:gd name="connsiteX523" fmla="*/ 3741692 w 10107386"/>
              <a:gd name="connsiteY523" fmla="*/ 598516 h 914401"/>
              <a:gd name="connsiteX524" fmla="*/ 3752538 w 10107386"/>
              <a:gd name="connsiteY524" fmla="*/ 614068 h 914401"/>
              <a:gd name="connsiteX525" fmla="*/ 3766862 w 10107386"/>
              <a:gd name="connsiteY525" fmla="*/ 620003 h 914401"/>
              <a:gd name="connsiteX526" fmla="*/ 3817204 w 10107386"/>
              <a:gd name="connsiteY526" fmla="*/ 579484 h 914401"/>
              <a:gd name="connsiteX527" fmla="*/ 3829482 w 10107386"/>
              <a:gd name="connsiteY527" fmla="*/ 588488 h 914401"/>
              <a:gd name="connsiteX528" fmla="*/ 3721842 w 10107386"/>
              <a:gd name="connsiteY528" fmla="*/ 667070 h 914401"/>
              <a:gd name="connsiteX529" fmla="*/ 3660246 w 10107386"/>
              <a:gd name="connsiteY529" fmla="*/ 646810 h 914401"/>
              <a:gd name="connsiteX530" fmla="*/ 3628117 w 10107386"/>
              <a:gd name="connsiteY530" fmla="*/ 601585 h 914401"/>
              <a:gd name="connsiteX531" fmla="*/ 3624025 w 10107386"/>
              <a:gd name="connsiteY531" fmla="*/ 526278 h 914401"/>
              <a:gd name="connsiteX532" fmla="*/ 3624025 w 10107386"/>
              <a:gd name="connsiteY532" fmla="*/ 319593 h 914401"/>
              <a:gd name="connsiteX533" fmla="*/ 3574093 w 10107386"/>
              <a:gd name="connsiteY533" fmla="*/ 319593 h 914401"/>
              <a:gd name="connsiteX534" fmla="*/ 3574093 w 10107386"/>
              <a:gd name="connsiteY534" fmla="*/ 305269 h 914401"/>
              <a:gd name="connsiteX535" fmla="*/ 3661883 w 10107386"/>
              <a:gd name="connsiteY535" fmla="*/ 228734 h 914401"/>
              <a:gd name="connsiteX536" fmla="*/ 3725116 w 10107386"/>
              <a:gd name="connsiteY536" fmla="*/ 139102 h 914401"/>
              <a:gd name="connsiteX537" fmla="*/ 8586289 w 10107386"/>
              <a:gd name="connsiteY537" fmla="*/ 106769 h 914401"/>
              <a:gd name="connsiteX538" fmla="*/ 8746725 w 10107386"/>
              <a:gd name="connsiteY538" fmla="*/ 106769 h 914401"/>
              <a:gd name="connsiteX539" fmla="*/ 8746725 w 10107386"/>
              <a:gd name="connsiteY539" fmla="*/ 582349 h 914401"/>
              <a:gd name="connsiteX540" fmla="*/ 8756139 w 10107386"/>
              <a:gd name="connsiteY540" fmla="*/ 634123 h 914401"/>
              <a:gd name="connsiteX541" fmla="*/ 8792974 w 10107386"/>
              <a:gd name="connsiteY541" fmla="*/ 647015 h 914401"/>
              <a:gd name="connsiteX542" fmla="*/ 8792974 w 10107386"/>
              <a:gd name="connsiteY542" fmla="*/ 661749 h 914401"/>
              <a:gd name="connsiteX543" fmla="*/ 8586289 w 10107386"/>
              <a:gd name="connsiteY543" fmla="*/ 661749 h 914401"/>
              <a:gd name="connsiteX544" fmla="*/ 8586289 w 10107386"/>
              <a:gd name="connsiteY544" fmla="*/ 647015 h 914401"/>
              <a:gd name="connsiteX545" fmla="*/ 8623942 w 10107386"/>
              <a:gd name="connsiteY545" fmla="*/ 632281 h 914401"/>
              <a:gd name="connsiteX546" fmla="*/ 8632128 w 10107386"/>
              <a:gd name="connsiteY546" fmla="*/ 582349 h 914401"/>
              <a:gd name="connsiteX547" fmla="*/ 8632128 w 10107386"/>
              <a:gd name="connsiteY547" fmla="*/ 186169 h 914401"/>
              <a:gd name="connsiteX548" fmla="*/ 8622714 w 10107386"/>
              <a:gd name="connsiteY548" fmla="*/ 134804 h 914401"/>
              <a:gd name="connsiteX549" fmla="*/ 8586289 w 10107386"/>
              <a:gd name="connsiteY549" fmla="*/ 121912 h 914401"/>
              <a:gd name="connsiteX550" fmla="*/ 6700339 w 10107386"/>
              <a:gd name="connsiteY550" fmla="*/ 106769 h 914401"/>
              <a:gd name="connsiteX551" fmla="*/ 6860775 w 10107386"/>
              <a:gd name="connsiteY551" fmla="*/ 106769 h 914401"/>
              <a:gd name="connsiteX552" fmla="*/ 6860775 w 10107386"/>
              <a:gd name="connsiteY552" fmla="*/ 582349 h 914401"/>
              <a:gd name="connsiteX553" fmla="*/ 6870189 w 10107386"/>
              <a:gd name="connsiteY553" fmla="*/ 634123 h 914401"/>
              <a:gd name="connsiteX554" fmla="*/ 6907024 w 10107386"/>
              <a:gd name="connsiteY554" fmla="*/ 647015 h 914401"/>
              <a:gd name="connsiteX555" fmla="*/ 6907024 w 10107386"/>
              <a:gd name="connsiteY555" fmla="*/ 661749 h 914401"/>
              <a:gd name="connsiteX556" fmla="*/ 6700339 w 10107386"/>
              <a:gd name="connsiteY556" fmla="*/ 661749 h 914401"/>
              <a:gd name="connsiteX557" fmla="*/ 6700339 w 10107386"/>
              <a:gd name="connsiteY557" fmla="*/ 647015 h 914401"/>
              <a:gd name="connsiteX558" fmla="*/ 6737992 w 10107386"/>
              <a:gd name="connsiteY558" fmla="*/ 632281 h 914401"/>
              <a:gd name="connsiteX559" fmla="*/ 6746178 w 10107386"/>
              <a:gd name="connsiteY559" fmla="*/ 582349 h 914401"/>
              <a:gd name="connsiteX560" fmla="*/ 6746178 w 10107386"/>
              <a:gd name="connsiteY560" fmla="*/ 186169 h 914401"/>
              <a:gd name="connsiteX561" fmla="*/ 6736765 w 10107386"/>
              <a:gd name="connsiteY561" fmla="*/ 134804 h 914401"/>
              <a:gd name="connsiteX562" fmla="*/ 6700339 w 10107386"/>
              <a:gd name="connsiteY562" fmla="*/ 121912 h 914401"/>
              <a:gd name="connsiteX563" fmla="*/ 1271089 w 10107386"/>
              <a:gd name="connsiteY563" fmla="*/ 106769 h 914401"/>
              <a:gd name="connsiteX564" fmla="*/ 1431526 w 10107386"/>
              <a:gd name="connsiteY564" fmla="*/ 106769 h 914401"/>
              <a:gd name="connsiteX565" fmla="*/ 1431526 w 10107386"/>
              <a:gd name="connsiteY565" fmla="*/ 582349 h 914401"/>
              <a:gd name="connsiteX566" fmla="*/ 1440940 w 10107386"/>
              <a:gd name="connsiteY566" fmla="*/ 634123 h 914401"/>
              <a:gd name="connsiteX567" fmla="*/ 1477775 w 10107386"/>
              <a:gd name="connsiteY567" fmla="*/ 647015 h 914401"/>
              <a:gd name="connsiteX568" fmla="*/ 1477775 w 10107386"/>
              <a:gd name="connsiteY568" fmla="*/ 661749 h 914401"/>
              <a:gd name="connsiteX569" fmla="*/ 1271089 w 10107386"/>
              <a:gd name="connsiteY569" fmla="*/ 661749 h 914401"/>
              <a:gd name="connsiteX570" fmla="*/ 1271089 w 10107386"/>
              <a:gd name="connsiteY570" fmla="*/ 647015 h 914401"/>
              <a:gd name="connsiteX571" fmla="*/ 1308743 w 10107386"/>
              <a:gd name="connsiteY571" fmla="*/ 632281 h 914401"/>
              <a:gd name="connsiteX572" fmla="*/ 1316928 w 10107386"/>
              <a:gd name="connsiteY572" fmla="*/ 582349 h 914401"/>
              <a:gd name="connsiteX573" fmla="*/ 1316928 w 10107386"/>
              <a:gd name="connsiteY573" fmla="*/ 186169 h 914401"/>
              <a:gd name="connsiteX574" fmla="*/ 1307515 w 10107386"/>
              <a:gd name="connsiteY574" fmla="*/ 134804 h 914401"/>
              <a:gd name="connsiteX575" fmla="*/ 1271089 w 10107386"/>
              <a:gd name="connsiteY575" fmla="*/ 121912 h 914401"/>
              <a:gd name="connsiteX576" fmla="*/ 98807 w 10107386"/>
              <a:gd name="connsiteY576" fmla="*/ 106769 h 914401"/>
              <a:gd name="connsiteX577" fmla="*/ 339462 w 10107386"/>
              <a:gd name="connsiteY577" fmla="*/ 106769 h 914401"/>
              <a:gd name="connsiteX578" fmla="*/ 339462 w 10107386"/>
              <a:gd name="connsiteY578" fmla="*/ 121912 h 914401"/>
              <a:gd name="connsiteX579" fmla="*/ 300786 w 10107386"/>
              <a:gd name="connsiteY579" fmla="*/ 130712 h 914401"/>
              <a:gd name="connsiteX580" fmla="*/ 291168 w 10107386"/>
              <a:gd name="connsiteY580" fmla="*/ 150562 h 914401"/>
              <a:gd name="connsiteX581" fmla="*/ 311222 w 10107386"/>
              <a:gd name="connsiteY581" fmla="*/ 216455 h 914401"/>
              <a:gd name="connsiteX582" fmla="*/ 420090 w 10107386"/>
              <a:gd name="connsiteY582" fmla="*/ 485760 h 914401"/>
              <a:gd name="connsiteX583" fmla="*/ 507266 w 10107386"/>
              <a:gd name="connsiteY583" fmla="*/ 275391 h 914401"/>
              <a:gd name="connsiteX584" fmla="*/ 484347 w 10107386"/>
              <a:gd name="connsiteY584" fmla="*/ 216455 h 914401"/>
              <a:gd name="connsiteX585" fmla="*/ 455288 w 10107386"/>
              <a:gd name="connsiteY585" fmla="*/ 151994 h 914401"/>
              <a:gd name="connsiteX586" fmla="*/ 431755 w 10107386"/>
              <a:gd name="connsiteY586" fmla="*/ 128870 h 914401"/>
              <a:gd name="connsiteX587" fmla="*/ 392669 w 10107386"/>
              <a:gd name="connsiteY587" fmla="*/ 121912 h 914401"/>
              <a:gd name="connsiteX588" fmla="*/ 392669 w 10107386"/>
              <a:gd name="connsiteY588" fmla="*/ 106769 h 914401"/>
              <a:gd name="connsiteX589" fmla="*/ 661564 w 10107386"/>
              <a:gd name="connsiteY589" fmla="*/ 106769 h 914401"/>
              <a:gd name="connsiteX590" fmla="*/ 661564 w 10107386"/>
              <a:gd name="connsiteY590" fmla="*/ 121912 h 914401"/>
              <a:gd name="connsiteX591" fmla="*/ 621045 w 10107386"/>
              <a:gd name="connsiteY591" fmla="*/ 126414 h 914401"/>
              <a:gd name="connsiteX592" fmla="*/ 607539 w 10107386"/>
              <a:gd name="connsiteY592" fmla="*/ 136032 h 914401"/>
              <a:gd name="connsiteX593" fmla="*/ 602628 w 10107386"/>
              <a:gd name="connsiteY593" fmla="*/ 151380 h 914401"/>
              <a:gd name="connsiteX594" fmla="*/ 621045 w 10107386"/>
              <a:gd name="connsiteY594" fmla="*/ 209088 h 914401"/>
              <a:gd name="connsiteX595" fmla="*/ 722137 w 10107386"/>
              <a:gd name="connsiteY595" fmla="*/ 471844 h 914401"/>
              <a:gd name="connsiteX596" fmla="*/ 812587 w 10107386"/>
              <a:gd name="connsiteY596" fmla="*/ 234054 h 914401"/>
              <a:gd name="connsiteX597" fmla="*/ 830186 w 10107386"/>
              <a:gd name="connsiteY597" fmla="*/ 183713 h 914401"/>
              <a:gd name="connsiteX598" fmla="*/ 833460 w 10107386"/>
              <a:gd name="connsiteY598" fmla="*/ 158747 h 914401"/>
              <a:gd name="connsiteX599" fmla="*/ 822001 w 10107386"/>
              <a:gd name="connsiteY599" fmla="*/ 132349 h 914401"/>
              <a:gd name="connsiteX600" fmla="*/ 778208 w 10107386"/>
              <a:gd name="connsiteY600" fmla="*/ 121912 h 914401"/>
              <a:gd name="connsiteX601" fmla="*/ 778208 w 10107386"/>
              <a:gd name="connsiteY601" fmla="*/ 106769 h 914401"/>
              <a:gd name="connsiteX602" fmla="*/ 922273 w 10107386"/>
              <a:gd name="connsiteY602" fmla="*/ 106769 h 914401"/>
              <a:gd name="connsiteX603" fmla="*/ 922273 w 10107386"/>
              <a:gd name="connsiteY603" fmla="*/ 121912 h 914401"/>
              <a:gd name="connsiteX604" fmla="*/ 896080 w 10107386"/>
              <a:gd name="connsiteY604" fmla="*/ 130507 h 914401"/>
              <a:gd name="connsiteX605" fmla="*/ 877253 w 10107386"/>
              <a:gd name="connsiteY605" fmla="*/ 153017 h 914401"/>
              <a:gd name="connsiteX606" fmla="*/ 851468 w 10107386"/>
              <a:gd name="connsiteY606" fmla="*/ 216455 h 914401"/>
              <a:gd name="connsiteX607" fmla="*/ 677526 w 10107386"/>
              <a:gd name="connsiteY607" fmla="*/ 674437 h 914401"/>
              <a:gd name="connsiteX608" fmla="*/ 661564 w 10107386"/>
              <a:gd name="connsiteY608" fmla="*/ 674437 h 914401"/>
              <a:gd name="connsiteX609" fmla="*/ 524047 w 10107386"/>
              <a:gd name="connsiteY609" fmla="*/ 316728 h 914401"/>
              <a:gd name="connsiteX610" fmla="*/ 372614 w 10107386"/>
              <a:gd name="connsiteY610" fmla="*/ 674437 h 914401"/>
              <a:gd name="connsiteX611" fmla="*/ 357471 w 10107386"/>
              <a:gd name="connsiteY611" fmla="*/ 674437 h 914401"/>
              <a:gd name="connsiteX612" fmla="*/ 174933 w 10107386"/>
              <a:gd name="connsiteY612" fmla="*/ 221367 h 914401"/>
              <a:gd name="connsiteX613" fmla="*/ 136052 w 10107386"/>
              <a:gd name="connsiteY613" fmla="*/ 138693 h 914401"/>
              <a:gd name="connsiteX614" fmla="*/ 98807 w 10107386"/>
              <a:gd name="connsiteY614" fmla="*/ 121912 h 914401"/>
              <a:gd name="connsiteX615" fmla="*/ 7031667 w 10107386"/>
              <a:gd name="connsiteY615" fmla="*/ 93672 h 914401"/>
              <a:gd name="connsiteX616" fmla="*/ 7076688 w 10107386"/>
              <a:gd name="connsiteY616" fmla="*/ 112294 h 914401"/>
              <a:gd name="connsiteX617" fmla="*/ 7095105 w 10107386"/>
              <a:gd name="connsiteY617" fmla="*/ 157110 h 914401"/>
              <a:gd name="connsiteX618" fmla="*/ 7076483 w 10107386"/>
              <a:gd name="connsiteY618" fmla="*/ 201721 h 914401"/>
              <a:gd name="connsiteX619" fmla="*/ 7031667 w 10107386"/>
              <a:gd name="connsiteY619" fmla="*/ 220139 h 914401"/>
              <a:gd name="connsiteX620" fmla="*/ 6987056 w 10107386"/>
              <a:gd name="connsiteY620" fmla="*/ 201721 h 914401"/>
              <a:gd name="connsiteX621" fmla="*/ 6968639 w 10107386"/>
              <a:gd name="connsiteY621" fmla="*/ 157110 h 914401"/>
              <a:gd name="connsiteX622" fmla="*/ 6987056 w 10107386"/>
              <a:gd name="connsiteY622" fmla="*/ 112294 h 914401"/>
              <a:gd name="connsiteX623" fmla="*/ 7031667 w 10107386"/>
              <a:gd name="connsiteY623" fmla="*/ 93672 h 914401"/>
              <a:gd name="connsiteX624" fmla="*/ 0 w 10107386"/>
              <a:gd name="connsiteY624" fmla="*/ 0 h 914401"/>
              <a:gd name="connsiteX625" fmla="*/ 10107386 w 10107386"/>
              <a:gd name="connsiteY625" fmla="*/ 0 h 914401"/>
              <a:gd name="connsiteX626" fmla="*/ 10107386 w 10107386"/>
              <a:gd name="connsiteY626" fmla="*/ 1 h 914401"/>
              <a:gd name="connsiteX627" fmla="*/ 0 w 10107386"/>
              <a:gd name="connsiteY627" fmla="*/ 1 h 91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Lst>
            <a:rect l="l" t="t" r="r" b="b"/>
            <a:pathLst>
              <a:path w="10107386" h="914401">
                <a:moveTo>
                  <a:pt x="0" y="914400"/>
                </a:moveTo>
                <a:lnTo>
                  <a:pt x="10107386" y="914400"/>
                </a:lnTo>
                <a:lnTo>
                  <a:pt x="10107386" y="914401"/>
                </a:lnTo>
                <a:lnTo>
                  <a:pt x="0" y="914401"/>
                </a:lnTo>
                <a:close/>
                <a:moveTo>
                  <a:pt x="9036717" y="447288"/>
                </a:moveTo>
                <a:cubicBezTo>
                  <a:pt x="9003702" y="466660"/>
                  <a:pt x="8979145" y="487397"/>
                  <a:pt x="8963047" y="509498"/>
                </a:cubicBezTo>
                <a:cubicBezTo>
                  <a:pt x="8952406" y="524232"/>
                  <a:pt x="8947085" y="539102"/>
                  <a:pt x="8947085" y="554109"/>
                </a:cubicBezTo>
                <a:cubicBezTo>
                  <a:pt x="8947085" y="566660"/>
                  <a:pt x="8951587" y="577711"/>
                  <a:pt x="8960591" y="587261"/>
                </a:cubicBezTo>
                <a:cubicBezTo>
                  <a:pt x="8967413" y="594628"/>
                  <a:pt x="8976963" y="598311"/>
                  <a:pt x="8989241" y="598311"/>
                </a:cubicBezTo>
                <a:cubicBezTo>
                  <a:pt x="9002883" y="598311"/>
                  <a:pt x="9018709" y="590671"/>
                  <a:pt x="9036717" y="575392"/>
                </a:cubicBezTo>
                <a:close/>
                <a:moveTo>
                  <a:pt x="6007284" y="296674"/>
                </a:moveTo>
                <a:cubicBezTo>
                  <a:pt x="5993368" y="296674"/>
                  <a:pt x="5981431" y="301926"/>
                  <a:pt x="5971472" y="312431"/>
                </a:cubicBezTo>
                <a:cubicBezTo>
                  <a:pt x="5961513" y="322936"/>
                  <a:pt x="5954964" y="343672"/>
                  <a:pt x="5951826" y="374641"/>
                </a:cubicBezTo>
                <a:cubicBezTo>
                  <a:pt x="5948689" y="405610"/>
                  <a:pt x="5947120" y="448652"/>
                  <a:pt x="5947120" y="503768"/>
                </a:cubicBezTo>
                <a:cubicBezTo>
                  <a:pt x="5947120" y="532963"/>
                  <a:pt x="5949030" y="560248"/>
                  <a:pt x="5952850" y="585624"/>
                </a:cubicBezTo>
                <a:cubicBezTo>
                  <a:pt x="5955851" y="604996"/>
                  <a:pt x="5962263" y="619730"/>
                  <a:pt x="5972086" y="629825"/>
                </a:cubicBezTo>
                <a:cubicBezTo>
                  <a:pt x="5981908" y="639921"/>
                  <a:pt x="5993095" y="644969"/>
                  <a:pt x="6005646" y="644969"/>
                </a:cubicBezTo>
                <a:cubicBezTo>
                  <a:pt x="6017925" y="644969"/>
                  <a:pt x="6028157" y="641558"/>
                  <a:pt x="6036342" y="634737"/>
                </a:cubicBezTo>
                <a:cubicBezTo>
                  <a:pt x="6046983" y="625460"/>
                  <a:pt x="6054078" y="612499"/>
                  <a:pt x="6057625" y="595855"/>
                </a:cubicBezTo>
                <a:cubicBezTo>
                  <a:pt x="6063082" y="569935"/>
                  <a:pt x="6065810" y="517547"/>
                  <a:pt x="6065810" y="438693"/>
                </a:cubicBezTo>
                <a:cubicBezTo>
                  <a:pt x="6065810" y="392308"/>
                  <a:pt x="6063218" y="360453"/>
                  <a:pt x="6058034" y="343127"/>
                </a:cubicBezTo>
                <a:cubicBezTo>
                  <a:pt x="6052850" y="325801"/>
                  <a:pt x="6045210" y="313181"/>
                  <a:pt x="6035114" y="305269"/>
                </a:cubicBezTo>
                <a:cubicBezTo>
                  <a:pt x="6028020" y="299539"/>
                  <a:pt x="6018743" y="296674"/>
                  <a:pt x="6007284" y="296674"/>
                </a:cubicBezTo>
                <a:close/>
                <a:moveTo>
                  <a:pt x="4045134" y="296674"/>
                </a:moveTo>
                <a:cubicBezTo>
                  <a:pt x="4031219" y="296674"/>
                  <a:pt x="4019281" y="301926"/>
                  <a:pt x="4009322" y="312431"/>
                </a:cubicBezTo>
                <a:cubicBezTo>
                  <a:pt x="3999363" y="322936"/>
                  <a:pt x="3992815" y="343672"/>
                  <a:pt x="3989677" y="374641"/>
                </a:cubicBezTo>
                <a:cubicBezTo>
                  <a:pt x="3986539" y="405610"/>
                  <a:pt x="3984970" y="448652"/>
                  <a:pt x="3984970" y="503768"/>
                </a:cubicBezTo>
                <a:cubicBezTo>
                  <a:pt x="3984970" y="532963"/>
                  <a:pt x="3986880" y="560248"/>
                  <a:pt x="3990700" y="585624"/>
                </a:cubicBezTo>
                <a:cubicBezTo>
                  <a:pt x="3993702" y="604996"/>
                  <a:pt x="4000113" y="619730"/>
                  <a:pt x="4009936" y="629825"/>
                </a:cubicBezTo>
                <a:cubicBezTo>
                  <a:pt x="4019759" y="639921"/>
                  <a:pt x="4030946" y="644969"/>
                  <a:pt x="4043497" y="644969"/>
                </a:cubicBezTo>
                <a:cubicBezTo>
                  <a:pt x="4055775" y="644969"/>
                  <a:pt x="4066007" y="641558"/>
                  <a:pt x="4074192" y="634737"/>
                </a:cubicBezTo>
                <a:cubicBezTo>
                  <a:pt x="4084834" y="625460"/>
                  <a:pt x="4091928" y="612499"/>
                  <a:pt x="4095475" y="595855"/>
                </a:cubicBezTo>
                <a:cubicBezTo>
                  <a:pt x="4100932" y="569935"/>
                  <a:pt x="4103660" y="517547"/>
                  <a:pt x="4103660" y="438693"/>
                </a:cubicBezTo>
                <a:cubicBezTo>
                  <a:pt x="4103660" y="392308"/>
                  <a:pt x="4101068" y="360453"/>
                  <a:pt x="4095884" y="343127"/>
                </a:cubicBezTo>
                <a:cubicBezTo>
                  <a:pt x="4090700" y="325801"/>
                  <a:pt x="4083060" y="313181"/>
                  <a:pt x="4072965" y="305269"/>
                </a:cubicBezTo>
                <a:cubicBezTo>
                  <a:pt x="4065871" y="299539"/>
                  <a:pt x="4056594" y="296674"/>
                  <a:pt x="4045134" y="296674"/>
                </a:cubicBezTo>
                <a:close/>
                <a:moveTo>
                  <a:pt x="2063934" y="296674"/>
                </a:moveTo>
                <a:cubicBezTo>
                  <a:pt x="2050019" y="296674"/>
                  <a:pt x="2038081" y="301926"/>
                  <a:pt x="2028122" y="312431"/>
                </a:cubicBezTo>
                <a:cubicBezTo>
                  <a:pt x="2018163" y="322936"/>
                  <a:pt x="2011615" y="343672"/>
                  <a:pt x="2008477" y="374641"/>
                </a:cubicBezTo>
                <a:cubicBezTo>
                  <a:pt x="2005339" y="405610"/>
                  <a:pt x="2003770" y="448652"/>
                  <a:pt x="2003770" y="503768"/>
                </a:cubicBezTo>
                <a:cubicBezTo>
                  <a:pt x="2003770" y="532963"/>
                  <a:pt x="2005680" y="560248"/>
                  <a:pt x="2009500" y="585624"/>
                </a:cubicBezTo>
                <a:cubicBezTo>
                  <a:pt x="2012501" y="604996"/>
                  <a:pt x="2018913" y="619730"/>
                  <a:pt x="2028736" y="629825"/>
                </a:cubicBezTo>
                <a:cubicBezTo>
                  <a:pt x="2038559" y="639921"/>
                  <a:pt x="2049746" y="644969"/>
                  <a:pt x="2062297" y="644969"/>
                </a:cubicBezTo>
                <a:cubicBezTo>
                  <a:pt x="2074575" y="644969"/>
                  <a:pt x="2084807" y="641558"/>
                  <a:pt x="2092993" y="634737"/>
                </a:cubicBezTo>
                <a:cubicBezTo>
                  <a:pt x="2103634" y="625460"/>
                  <a:pt x="2110728" y="612499"/>
                  <a:pt x="2114275" y="595855"/>
                </a:cubicBezTo>
                <a:cubicBezTo>
                  <a:pt x="2119732" y="569935"/>
                  <a:pt x="2122461" y="517547"/>
                  <a:pt x="2122461" y="438693"/>
                </a:cubicBezTo>
                <a:cubicBezTo>
                  <a:pt x="2122461" y="392308"/>
                  <a:pt x="2119869" y="360453"/>
                  <a:pt x="2114685" y="343127"/>
                </a:cubicBezTo>
                <a:cubicBezTo>
                  <a:pt x="2109500" y="325801"/>
                  <a:pt x="2101860" y="313181"/>
                  <a:pt x="2091765" y="305269"/>
                </a:cubicBezTo>
                <a:cubicBezTo>
                  <a:pt x="2084671" y="299539"/>
                  <a:pt x="2075394" y="296674"/>
                  <a:pt x="2063934" y="296674"/>
                </a:cubicBezTo>
                <a:close/>
                <a:moveTo>
                  <a:pt x="7805983" y="294218"/>
                </a:moveTo>
                <a:cubicBezTo>
                  <a:pt x="7791795" y="294218"/>
                  <a:pt x="7780199" y="301176"/>
                  <a:pt x="7771195" y="315091"/>
                </a:cubicBezTo>
                <a:cubicBezTo>
                  <a:pt x="7755096" y="339375"/>
                  <a:pt x="7747047" y="372663"/>
                  <a:pt x="7747047" y="414955"/>
                </a:cubicBezTo>
                <a:lnTo>
                  <a:pt x="7747047" y="429280"/>
                </a:lnTo>
                <a:lnTo>
                  <a:pt x="7858371" y="429280"/>
                </a:lnTo>
                <a:cubicBezTo>
                  <a:pt x="7858371" y="385350"/>
                  <a:pt x="7855983" y="355200"/>
                  <a:pt x="7851208" y="338829"/>
                </a:cubicBezTo>
                <a:cubicBezTo>
                  <a:pt x="7846433" y="322458"/>
                  <a:pt x="7838997" y="310043"/>
                  <a:pt x="7828903" y="301585"/>
                </a:cubicBezTo>
                <a:cubicBezTo>
                  <a:pt x="7823173" y="296674"/>
                  <a:pt x="7815533" y="294218"/>
                  <a:pt x="7805983" y="294218"/>
                </a:cubicBezTo>
                <a:close/>
                <a:moveTo>
                  <a:pt x="3157784" y="294218"/>
                </a:moveTo>
                <a:cubicBezTo>
                  <a:pt x="3143595" y="294218"/>
                  <a:pt x="3131999" y="301176"/>
                  <a:pt x="3122995" y="315091"/>
                </a:cubicBezTo>
                <a:cubicBezTo>
                  <a:pt x="3106896" y="339375"/>
                  <a:pt x="3098848" y="372663"/>
                  <a:pt x="3098848" y="414955"/>
                </a:cubicBezTo>
                <a:lnTo>
                  <a:pt x="3098848" y="429280"/>
                </a:lnTo>
                <a:lnTo>
                  <a:pt x="3210171" y="429280"/>
                </a:lnTo>
                <a:cubicBezTo>
                  <a:pt x="3210171" y="385350"/>
                  <a:pt x="3207784" y="355200"/>
                  <a:pt x="3203008" y="338829"/>
                </a:cubicBezTo>
                <a:cubicBezTo>
                  <a:pt x="3198234" y="322458"/>
                  <a:pt x="3190799" y="310043"/>
                  <a:pt x="3180703" y="301585"/>
                </a:cubicBezTo>
                <a:cubicBezTo>
                  <a:pt x="3174973" y="296674"/>
                  <a:pt x="3167333" y="294218"/>
                  <a:pt x="3157784" y="294218"/>
                </a:cubicBezTo>
                <a:close/>
                <a:moveTo>
                  <a:pt x="1081334" y="294218"/>
                </a:moveTo>
                <a:cubicBezTo>
                  <a:pt x="1067145" y="294218"/>
                  <a:pt x="1055549" y="301176"/>
                  <a:pt x="1046545" y="315091"/>
                </a:cubicBezTo>
                <a:cubicBezTo>
                  <a:pt x="1030447" y="339375"/>
                  <a:pt x="1022398" y="372663"/>
                  <a:pt x="1022398" y="414955"/>
                </a:cubicBezTo>
                <a:lnTo>
                  <a:pt x="1022398" y="429280"/>
                </a:lnTo>
                <a:lnTo>
                  <a:pt x="1133721" y="429280"/>
                </a:lnTo>
                <a:cubicBezTo>
                  <a:pt x="1133721" y="385350"/>
                  <a:pt x="1131334" y="355200"/>
                  <a:pt x="1126559" y="338829"/>
                </a:cubicBezTo>
                <a:cubicBezTo>
                  <a:pt x="1121784" y="322458"/>
                  <a:pt x="1114349" y="310043"/>
                  <a:pt x="1104253" y="301585"/>
                </a:cubicBezTo>
                <a:cubicBezTo>
                  <a:pt x="1098523" y="296674"/>
                  <a:pt x="1090883" y="294218"/>
                  <a:pt x="1081334" y="294218"/>
                </a:cubicBezTo>
                <a:close/>
                <a:moveTo>
                  <a:pt x="6928529" y="279075"/>
                </a:moveTo>
                <a:lnTo>
                  <a:pt x="7088966" y="279075"/>
                </a:lnTo>
                <a:lnTo>
                  <a:pt x="7088966" y="582349"/>
                </a:lnTo>
                <a:cubicBezTo>
                  <a:pt x="7088966" y="609362"/>
                  <a:pt x="7092103" y="626619"/>
                  <a:pt x="7098379" y="634123"/>
                </a:cubicBezTo>
                <a:cubicBezTo>
                  <a:pt x="7104655" y="641626"/>
                  <a:pt x="7116933" y="645924"/>
                  <a:pt x="7135215" y="647015"/>
                </a:cubicBezTo>
                <a:lnTo>
                  <a:pt x="7135215" y="661749"/>
                </a:lnTo>
                <a:lnTo>
                  <a:pt x="6928529" y="661749"/>
                </a:lnTo>
                <a:lnTo>
                  <a:pt x="6928529" y="647015"/>
                </a:lnTo>
                <a:cubicBezTo>
                  <a:pt x="6945446" y="646469"/>
                  <a:pt x="6957997" y="641558"/>
                  <a:pt x="6966183" y="632281"/>
                </a:cubicBezTo>
                <a:cubicBezTo>
                  <a:pt x="6971639" y="626006"/>
                  <a:pt x="6974369" y="609362"/>
                  <a:pt x="6974369" y="582349"/>
                </a:cubicBezTo>
                <a:lnTo>
                  <a:pt x="6974369" y="358884"/>
                </a:lnTo>
                <a:cubicBezTo>
                  <a:pt x="6974369" y="331872"/>
                  <a:pt x="6971231" y="314614"/>
                  <a:pt x="6964955" y="307110"/>
                </a:cubicBezTo>
                <a:cubicBezTo>
                  <a:pt x="6958679" y="299607"/>
                  <a:pt x="6946537" y="295309"/>
                  <a:pt x="6928529" y="294218"/>
                </a:cubicBezTo>
                <a:close/>
                <a:moveTo>
                  <a:pt x="5156173" y="279075"/>
                </a:moveTo>
                <a:lnTo>
                  <a:pt x="5359584" y="279075"/>
                </a:lnTo>
                <a:lnTo>
                  <a:pt x="5359584" y="294218"/>
                </a:lnTo>
                <a:cubicBezTo>
                  <a:pt x="5346214" y="294764"/>
                  <a:pt x="5336801" y="297356"/>
                  <a:pt x="5331343" y="301994"/>
                </a:cubicBezTo>
                <a:cubicBezTo>
                  <a:pt x="5325886" y="306633"/>
                  <a:pt x="5323158" y="312226"/>
                  <a:pt x="5323158" y="318775"/>
                </a:cubicBezTo>
                <a:cubicBezTo>
                  <a:pt x="5323158" y="329143"/>
                  <a:pt x="5329979" y="349607"/>
                  <a:pt x="5343622" y="380166"/>
                </a:cubicBezTo>
                <a:lnTo>
                  <a:pt x="5409106" y="529962"/>
                </a:lnTo>
                <a:lnTo>
                  <a:pt x="5453717" y="414136"/>
                </a:lnTo>
                <a:cubicBezTo>
                  <a:pt x="5469816" y="372936"/>
                  <a:pt x="5477865" y="344286"/>
                  <a:pt x="5477865" y="328188"/>
                </a:cubicBezTo>
                <a:cubicBezTo>
                  <a:pt x="5477865" y="318093"/>
                  <a:pt x="5474522" y="310043"/>
                  <a:pt x="5467837" y="304041"/>
                </a:cubicBezTo>
                <a:cubicBezTo>
                  <a:pt x="5461153" y="298038"/>
                  <a:pt x="5449352" y="294764"/>
                  <a:pt x="5432435" y="294218"/>
                </a:cubicBezTo>
                <a:lnTo>
                  <a:pt x="5432435" y="279075"/>
                </a:lnTo>
                <a:lnTo>
                  <a:pt x="5560539" y="279075"/>
                </a:lnTo>
                <a:lnTo>
                  <a:pt x="5560539" y="294218"/>
                </a:lnTo>
                <a:cubicBezTo>
                  <a:pt x="5547988" y="295582"/>
                  <a:pt x="5537756" y="300425"/>
                  <a:pt x="5529843" y="308747"/>
                </a:cubicBezTo>
                <a:cubicBezTo>
                  <a:pt x="5521931" y="317069"/>
                  <a:pt x="5508697" y="345378"/>
                  <a:pt x="5490143" y="393672"/>
                </a:cubicBezTo>
                <a:lnTo>
                  <a:pt x="5380866" y="677302"/>
                </a:lnTo>
                <a:cubicBezTo>
                  <a:pt x="5353308" y="748243"/>
                  <a:pt x="5332844" y="791899"/>
                  <a:pt x="5319474" y="808270"/>
                </a:cubicBezTo>
                <a:cubicBezTo>
                  <a:pt x="5300648" y="831190"/>
                  <a:pt x="5277046" y="842650"/>
                  <a:pt x="5248669" y="842650"/>
                </a:cubicBezTo>
                <a:cubicBezTo>
                  <a:pt x="5226023" y="842650"/>
                  <a:pt x="5207674" y="836169"/>
                  <a:pt x="5193622" y="823209"/>
                </a:cubicBezTo>
                <a:cubicBezTo>
                  <a:pt x="5179570" y="810249"/>
                  <a:pt x="5172544" y="794628"/>
                  <a:pt x="5172544" y="776347"/>
                </a:cubicBezTo>
                <a:cubicBezTo>
                  <a:pt x="5172544" y="760521"/>
                  <a:pt x="5177387" y="747425"/>
                  <a:pt x="5187073" y="737056"/>
                </a:cubicBezTo>
                <a:cubicBezTo>
                  <a:pt x="5196759" y="726688"/>
                  <a:pt x="5208697" y="721504"/>
                  <a:pt x="5222885" y="721504"/>
                </a:cubicBezTo>
                <a:cubicBezTo>
                  <a:pt x="5236528" y="721504"/>
                  <a:pt x="5247510" y="725869"/>
                  <a:pt x="5255832" y="734601"/>
                </a:cubicBezTo>
                <a:cubicBezTo>
                  <a:pt x="5264154" y="743332"/>
                  <a:pt x="5268451" y="756838"/>
                  <a:pt x="5268724" y="775119"/>
                </a:cubicBezTo>
                <a:cubicBezTo>
                  <a:pt x="5268997" y="785487"/>
                  <a:pt x="5270224" y="792172"/>
                  <a:pt x="5272407" y="795174"/>
                </a:cubicBezTo>
                <a:cubicBezTo>
                  <a:pt x="5274591" y="798175"/>
                  <a:pt x="5277728" y="799676"/>
                  <a:pt x="5281821" y="799676"/>
                </a:cubicBezTo>
                <a:cubicBezTo>
                  <a:pt x="5288369" y="799676"/>
                  <a:pt x="5295327" y="795719"/>
                  <a:pt x="5302694" y="787807"/>
                </a:cubicBezTo>
                <a:cubicBezTo>
                  <a:pt x="5313608" y="776347"/>
                  <a:pt x="5326432" y="750153"/>
                  <a:pt x="5341166" y="709225"/>
                </a:cubicBezTo>
                <a:lnTo>
                  <a:pt x="5353035" y="677302"/>
                </a:lnTo>
                <a:lnTo>
                  <a:pt x="5229433" y="393672"/>
                </a:lnTo>
                <a:cubicBezTo>
                  <a:pt x="5210879" y="350835"/>
                  <a:pt x="5197168" y="324505"/>
                  <a:pt x="5188301" y="314682"/>
                </a:cubicBezTo>
                <a:cubicBezTo>
                  <a:pt x="5179434" y="304859"/>
                  <a:pt x="5168724" y="298038"/>
                  <a:pt x="5156173" y="294218"/>
                </a:cubicBezTo>
                <a:close/>
                <a:moveTo>
                  <a:pt x="9692082" y="267615"/>
                </a:moveTo>
                <a:cubicBezTo>
                  <a:pt x="9712819" y="267615"/>
                  <a:pt x="9732873" y="272663"/>
                  <a:pt x="9752245" y="282758"/>
                </a:cubicBezTo>
                <a:cubicBezTo>
                  <a:pt x="9759612" y="286851"/>
                  <a:pt x="9765616" y="288897"/>
                  <a:pt x="9770254" y="288897"/>
                </a:cubicBezTo>
                <a:cubicBezTo>
                  <a:pt x="9775165" y="288897"/>
                  <a:pt x="9779122" y="287874"/>
                  <a:pt x="9782123" y="285828"/>
                </a:cubicBezTo>
                <a:cubicBezTo>
                  <a:pt x="9785125" y="283781"/>
                  <a:pt x="9789899" y="277983"/>
                  <a:pt x="9796447" y="268434"/>
                </a:cubicBezTo>
                <a:lnTo>
                  <a:pt x="9810363" y="268434"/>
                </a:lnTo>
                <a:lnTo>
                  <a:pt x="9816502" y="398993"/>
                </a:lnTo>
                <a:lnTo>
                  <a:pt x="9802587" y="398993"/>
                </a:lnTo>
                <a:cubicBezTo>
                  <a:pt x="9785943" y="360248"/>
                  <a:pt x="9768685" y="333782"/>
                  <a:pt x="9750813" y="319593"/>
                </a:cubicBezTo>
                <a:cubicBezTo>
                  <a:pt x="9732941" y="305405"/>
                  <a:pt x="9715138" y="298311"/>
                  <a:pt x="9697402" y="298311"/>
                </a:cubicBezTo>
                <a:cubicBezTo>
                  <a:pt x="9686216" y="298311"/>
                  <a:pt x="9676666" y="302063"/>
                  <a:pt x="9668753" y="309566"/>
                </a:cubicBezTo>
                <a:cubicBezTo>
                  <a:pt x="9660841" y="317069"/>
                  <a:pt x="9656884" y="325732"/>
                  <a:pt x="9656884" y="335555"/>
                </a:cubicBezTo>
                <a:cubicBezTo>
                  <a:pt x="9656884" y="342922"/>
                  <a:pt x="9659613" y="350016"/>
                  <a:pt x="9665069" y="356837"/>
                </a:cubicBezTo>
                <a:cubicBezTo>
                  <a:pt x="9673801" y="368024"/>
                  <a:pt x="9698221" y="387192"/>
                  <a:pt x="9738330" y="414341"/>
                </a:cubicBezTo>
                <a:cubicBezTo>
                  <a:pt x="9778439" y="441490"/>
                  <a:pt x="9804838" y="464546"/>
                  <a:pt x="9817525" y="483509"/>
                </a:cubicBezTo>
                <a:cubicBezTo>
                  <a:pt x="9830213" y="502472"/>
                  <a:pt x="9836557" y="523686"/>
                  <a:pt x="9836557" y="547151"/>
                </a:cubicBezTo>
                <a:cubicBezTo>
                  <a:pt x="9836557" y="568434"/>
                  <a:pt x="9831236" y="589307"/>
                  <a:pt x="9820595" y="609771"/>
                </a:cubicBezTo>
                <a:cubicBezTo>
                  <a:pt x="9809954" y="630235"/>
                  <a:pt x="9794947" y="645924"/>
                  <a:pt x="9775574" y="656838"/>
                </a:cubicBezTo>
                <a:cubicBezTo>
                  <a:pt x="9756202" y="667752"/>
                  <a:pt x="9734783" y="673209"/>
                  <a:pt x="9711318" y="673209"/>
                </a:cubicBezTo>
                <a:cubicBezTo>
                  <a:pt x="9693037" y="673209"/>
                  <a:pt x="9668617" y="667479"/>
                  <a:pt x="9638057" y="656019"/>
                </a:cubicBezTo>
                <a:cubicBezTo>
                  <a:pt x="9629872" y="653018"/>
                  <a:pt x="9624278" y="651517"/>
                  <a:pt x="9621277" y="651517"/>
                </a:cubicBezTo>
                <a:cubicBezTo>
                  <a:pt x="9612273" y="651517"/>
                  <a:pt x="9604770" y="658338"/>
                  <a:pt x="9598766" y="671981"/>
                </a:cubicBezTo>
                <a:lnTo>
                  <a:pt x="9585260" y="671981"/>
                </a:lnTo>
                <a:lnTo>
                  <a:pt x="9578712" y="534464"/>
                </a:lnTo>
                <a:lnTo>
                  <a:pt x="9592627" y="534464"/>
                </a:lnTo>
                <a:cubicBezTo>
                  <a:pt x="9604906" y="570480"/>
                  <a:pt x="9621755" y="597493"/>
                  <a:pt x="9643173" y="615501"/>
                </a:cubicBezTo>
                <a:cubicBezTo>
                  <a:pt x="9664592" y="633509"/>
                  <a:pt x="9684851" y="642513"/>
                  <a:pt x="9703951" y="642513"/>
                </a:cubicBezTo>
                <a:cubicBezTo>
                  <a:pt x="9717048" y="642513"/>
                  <a:pt x="9727757" y="638488"/>
                  <a:pt x="9736079" y="630439"/>
                </a:cubicBezTo>
                <a:cubicBezTo>
                  <a:pt x="9744401" y="622390"/>
                  <a:pt x="9748562" y="612636"/>
                  <a:pt x="9748562" y="601176"/>
                </a:cubicBezTo>
                <a:cubicBezTo>
                  <a:pt x="9748562" y="588079"/>
                  <a:pt x="9744469" y="576756"/>
                  <a:pt x="9736284" y="567206"/>
                </a:cubicBezTo>
                <a:cubicBezTo>
                  <a:pt x="9728098" y="557656"/>
                  <a:pt x="9709817" y="543195"/>
                  <a:pt x="9681440" y="523823"/>
                </a:cubicBezTo>
                <a:cubicBezTo>
                  <a:pt x="9639694" y="494900"/>
                  <a:pt x="9612682" y="472799"/>
                  <a:pt x="9600404" y="457520"/>
                </a:cubicBezTo>
                <a:cubicBezTo>
                  <a:pt x="9582395" y="435146"/>
                  <a:pt x="9573391" y="410453"/>
                  <a:pt x="9573391" y="383441"/>
                </a:cubicBezTo>
                <a:cubicBezTo>
                  <a:pt x="9573391" y="353973"/>
                  <a:pt x="9583555" y="327301"/>
                  <a:pt x="9603882" y="303427"/>
                </a:cubicBezTo>
                <a:cubicBezTo>
                  <a:pt x="9624210" y="279552"/>
                  <a:pt x="9653610" y="267615"/>
                  <a:pt x="9692082" y="267615"/>
                </a:cubicBezTo>
                <a:close/>
                <a:moveTo>
                  <a:pt x="9368232" y="267615"/>
                </a:moveTo>
                <a:cubicBezTo>
                  <a:pt x="9388968" y="267615"/>
                  <a:pt x="9409023" y="272663"/>
                  <a:pt x="9428395" y="282758"/>
                </a:cubicBezTo>
                <a:cubicBezTo>
                  <a:pt x="9435762" y="286851"/>
                  <a:pt x="9441765" y="288897"/>
                  <a:pt x="9446404" y="288897"/>
                </a:cubicBezTo>
                <a:cubicBezTo>
                  <a:pt x="9451315" y="288897"/>
                  <a:pt x="9455271" y="287874"/>
                  <a:pt x="9458273" y="285828"/>
                </a:cubicBezTo>
                <a:cubicBezTo>
                  <a:pt x="9461274" y="283781"/>
                  <a:pt x="9466049" y="277983"/>
                  <a:pt x="9472597" y="268434"/>
                </a:cubicBezTo>
                <a:lnTo>
                  <a:pt x="9486513" y="268434"/>
                </a:lnTo>
                <a:lnTo>
                  <a:pt x="9492652" y="398993"/>
                </a:lnTo>
                <a:lnTo>
                  <a:pt x="9478737" y="398993"/>
                </a:lnTo>
                <a:cubicBezTo>
                  <a:pt x="9462092" y="360248"/>
                  <a:pt x="9444835" y="333782"/>
                  <a:pt x="9426963" y="319593"/>
                </a:cubicBezTo>
                <a:cubicBezTo>
                  <a:pt x="9409091" y="305405"/>
                  <a:pt x="9391287" y="298311"/>
                  <a:pt x="9373552" y="298311"/>
                </a:cubicBezTo>
                <a:cubicBezTo>
                  <a:pt x="9362365" y="298311"/>
                  <a:pt x="9352815" y="302063"/>
                  <a:pt x="9344903" y="309566"/>
                </a:cubicBezTo>
                <a:cubicBezTo>
                  <a:pt x="9336990" y="317069"/>
                  <a:pt x="9333034" y="325732"/>
                  <a:pt x="9333034" y="335555"/>
                </a:cubicBezTo>
                <a:cubicBezTo>
                  <a:pt x="9333034" y="342922"/>
                  <a:pt x="9335762" y="350016"/>
                  <a:pt x="9341219" y="356837"/>
                </a:cubicBezTo>
                <a:cubicBezTo>
                  <a:pt x="9349950" y="368024"/>
                  <a:pt x="9374371" y="387192"/>
                  <a:pt x="9414480" y="414341"/>
                </a:cubicBezTo>
                <a:cubicBezTo>
                  <a:pt x="9454589" y="441490"/>
                  <a:pt x="9480988" y="464546"/>
                  <a:pt x="9493675" y="483509"/>
                </a:cubicBezTo>
                <a:cubicBezTo>
                  <a:pt x="9506363" y="502472"/>
                  <a:pt x="9512707" y="523686"/>
                  <a:pt x="9512707" y="547151"/>
                </a:cubicBezTo>
                <a:cubicBezTo>
                  <a:pt x="9512707" y="568434"/>
                  <a:pt x="9507386" y="589307"/>
                  <a:pt x="9496745" y="609771"/>
                </a:cubicBezTo>
                <a:cubicBezTo>
                  <a:pt x="9486104" y="630235"/>
                  <a:pt x="9471096" y="645924"/>
                  <a:pt x="9451724" y="656838"/>
                </a:cubicBezTo>
                <a:cubicBezTo>
                  <a:pt x="9432352" y="667752"/>
                  <a:pt x="9410933" y="673209"/>
                  <a:pt x="9387468" y="673209"/>
                </a:cubicBezTo>
                <a:cubicBezTo>
                  <a:pt x="9369186" y="673209"/>
                  <a:pt x="9344766" y="667479"/>
                  <a:pt x="9314207" y="656019"/>
                </a:cubicBezTo>
                <a:cubicBezTo>
                  <a:pt x="9306022" y="653018"/>
                  <a:pt x="9300428" y="651517"/>
                  <a:pt x="9297427" y="651517"/>
                </a:cubicBezTo>
                <a:cubicBezTo>
                  <a:pt x="9288423" y="651517"/>
                  <a:pt x="9280919" y="658338"/>
                  <a:pt x="9274916" y="671981"/>
                </a:cubicBezTo>
                <a:lnTo>
                  <a:pt x="9261410" y="671981"/>
                </a:lnTo>
                <a:lnTo>
                  <a:pt x="9254862" y="534464"/>
                </a:lnTo>
                <a:lnTo>
                  <a:pt x="9268777" y="534464"/>
                </a:lnTo>
                <a:cubicBezTo>
                  <a:pt x="9281056" y="570480"/>
                  <a:pt x="9297904" y="597493"/>
                  <a:pt x="9319323" y="615501"/>
                </a:cubicBezTo>
                <a:cubicBezTo>
                  <a:pt x="9340741" y="633509"/>
                  <a:pt x="9361001" y="642513"/>
                  <a:pt x="9380101" y="642513"/>
                </a:cubicBezTo>
                <a:cubicBezTo>
                  <a:pt x="9393198" y="642513"/>
                  <a:pt x="9403907" y="638488"/>
                  <a:pt x="9412229" y="630439"/>
                </a:cubicBezTo>
                <a:cubicBezTo>
                  <a:pt x="9420551" y="622390"/>
                  <a:pt x="9424712" y="612636"/>
                  <a:pt x="9424712" y="601176"/>
                </a:cubicBezTo>
                <a:cubicBezTo>
                  <a:pt x="9424712" y="588079"/>
                  <a:pt x="9420619" y="576756"/>
                  <a:pt x="9412434" y="567206"/>
                </a:cubicBezTo>
                <a:cubicBezTo>
                  <a:pt x="9404248" y="557656"/>
                  <a:pt x="9385967" y="543195"/>
                  <a:pt x="9357590" y="523823"/>
                </a:cubicBezTo>
                <a:cubicBezTo>
                  <a:pt x="9315844" y="494900"/>
                  <a:pt x="9288832" y="472799"/>
                  <a:pt x="9276554" y="457520"/>
                </a:cubicBezTo>
                <a:cubicBezTo>
                  <a:pt x="9258545" y="435146"/>
                  <a:pt x="9249541" y="410453"/>
                  <a:pt x="9249541" y="383441"/>
                </a:cubicBezTo>
                <a:cubicBezTo>
                  <a:pt x="9249541" y="353973"/>
                  <a:pt x="9259705" y="327301"/>
                  <a:pt x="9280032" y="303427"/>
                </a:cubicBezTo>
                <a:cubicBezTo>
                  <a:pt x="9300360" y="279552"/>
                  <a:pt x="9329760" y="267615"/>
                  <a:pt x="9368232" y="267615"/>
                </a:cubicBezTo>
                <a:close/>
                <a:moveTo>
                  <a:pt x="9017890" y="267615"/>
                </a:moveTo>
                <a:cubicBezTo>
                  <a:pt x="9054179" y="267615"/>
                  <a:pt x="9082897" y="275323"/>
                  <a:pt x="9104043" y="290739"/>
                </a:cubicBezTo>
                <a:cubicBezTo>
                  <a:pt x="9125189" y="306155"/>
                  <a:pt x="9138900" y="322867"/>
                  <a:pt x="9145176" y="340876"/>
                </a:cubicBezTo>
                <a:cubicBezTo>
                  <a:pt x="9148995" y="352335"/>
                  <a:pt x="9150905" y="378666"/>
                  <a:pt x="9150905" y="419866"/>
                </a:cubicBezTo>
                <a:lnTo>
                  <a:pt x="9150905" y="568434"/>
                </a:lnTo>
                <a:cubicBezTo>
                  <a:pt x="9150905" y="585896"/>
                  <a:pt x="9151587" y="596879"/>
                  <a:pt x="9152952" y="601381"/>
                </a:cubicBezTo>
                <a:cubicBezTo>
                  <a:pt x="9154316" y="605883"/>
                  <a:pt x="9156362" y="609225"/>
                  <a:pt x="9159091" y="611408"/>
                </a:cubicBezTo>
                <a:cubicBezTo>
                  <a:pt x="9161819" y="613591"/>
                  <a:pt x="9164957" y="614682"/>
                  <a:pt x="9168504" y="614682"/>
                </a:cubicBezTo>
                <a:cubicBezTo>
                  <a:pt x="9175598" y="614682"/>
                  <a:pt x="9182829" y="609634"/>
                  <a:pt x="9190196" y="599539"/>
                </a:cubicBezTo>
                <a:lnTo>
                  <a:pt x="9202474" y="609362"/>
                </a:lnTo>
                <a:cubicBezTo>
                  <a:pt x="9188832" y="629553"/>
                  <a:pt x="9174711" y="644218"/>
                  <a:pt x="9160114" y="653359"/>
                </a:cubicBezTo>
                <a:cubicBezTo>
                  <a:pt x="9145516" y="662499"/>
                  <a:pt x="9128940" y="667070"/>
                  <a:pt x="9110387" y="667070"/>
                </a:cubicBezTo>
                <a:cubicBezTo>
                  <a:pt x="9088559" y="667070"/>
                  <a:pt x="9071506" y="661954"/>
                  <a:pt x="9059227" y="651722"/>
                </a:cubicBezTo>
                <a:cubicBezTo>
                  <a:pt x="9046949" y="641490"/>
                  <a:pt x="9039445" y="626006"/>
                  <a:pt x="9036717" y="605269"/>
                </a:cubicBezTo>
                <a:cubicBezTo>
                  <a:pt x="8990059" y="646469"/>
                  <a:pt x="8948176" y="667070"/>
                  <a:pt x="8911069" y="667070"/>
                </a:cubicBezTo>
                <a:cubicBezTo>
                  <a:pt x="8889241" y="667070"/>
                  <a:pt x="8871096" y="659907"/>
                  <a:pt x="8856635" y="645583"/>
                </a:cubicBezTo>
                <a:cubicBezTo>
                  <a:pt x="8842174" y="631258"/>
                  <a:pt x="8834943" y="613318"/>
                  <a:pt x="8834943" y="591763"/>
                </a:cubicBezTo>
                <a:cubicBezTo>
                  <a:pt x="8834943" y="562568"/>
                  <a:pt x="8847494" y="536306"/>
                  <a:pt x="8872597" y="512977"/>
                </a:cubicBezTo>
                <a:cubicBezTo>
                  <a:pt x="8897699" y="489648"/>
                  <a:pt x="8952406" y="458611"/>
                  <a:pt x="9036717" y="419866"/>
                </a:cubicBezTo>
                <a:lnTo>
                  <a:pt x="9036717" y="381394"/>
                </a:lnTo>
                <a:cubicBezTo>
                  <a:pt x="9036717" y="352472"/>
                  <a:pt x="9035148" y="334259"/>
                  <a:pt x="9032010" y="326756"/>
                </a:cubicBezTo>
                <a:cubicBezTo>
                  <a:pt x="9028872" y="319252"/>
                  <a:pt x="9022938" y="312704"/>
                  <a:pt x="9014207" y="307110"/>
                </a:cubicBezTo>
                <a:cubicBezTo>
                  <a:pt x="9005475" y="301517"/>
                  <a:pt x="8995653" y="298720"/>
                  <a:pt x="8984739" y="298720"/>
                </a:cubicBezTo>
                <a:cubicBezTo>
                  <a:pt x="8967003" y="298720"/>
                  <a:pt x="8952406" y="302676"/>
                  <a:pt x="8940946" y="310589"/>
                </a:cubicBezTo>
                <a:cubicBezTo>
                  <a:pt x="8933852" y="315500"/>
                  <a:pt x="8930305" y="321230"/>
                  <a:pt x="8930305" y="327779"/>
                </a:cubicBezTo>
                <a:cubicBezTo>
                  <a:pt x="8930305" y="333509"/>
                  <a:pt x="8934124" y="340603"/>
                  <a:pt x="8941765" y="349061"/>
                </a:cubicBezTo>
                <a:cubicBezTo>
                  <a:pt x="8952133" y="360794"/>
                  <a:pt x="8957317" y="372117"/>
                  <a:pt x="8957317" y="383031"/>
                </a:cubicBezTo>
                <a:cubicBezTo>
                  <a:pt x="8957317" y="396401"/>
                  <a:pt x="8952337" y="407793"/>
                  <a:pt x="8942379" y="417206"/>
                </a:cubicBezTo>
                <a:cubicBezTo>
                  <a:pt x="8932419" y="426619"/>
                  <a:pt x="8919390" y="431326"/>
                  <a:pt x="8903293" y="431326"/>
                </a:cubicBezTo>
                <a:cubicBezTo>
                  <a:pt x="8886103" y="431326"/>
                  <a:pt x="8871710" y="426142"/>
                  <a:pt x="8860114" y="415773"/>
                </a:cubicBezTo>
                <a:cubicBezTo>
                  <a:pt x="8848517" y="405405"/>
                  <a:pt x="8842720" y="393263"/>
                  <a:pt x="8842720" y="379348"/>
                </a:cubicBezTo>
                <a:cubicBezTo>
                  <a:pt x="8842720" y="359702"/>
                  <a:pt x="8850496" y="340944"/>
                  <a:pt x="8866048" y="323072"/>
                </a:cubicBezTo>
                <a:cubicBezTo>
                  <a:pt x="8881601" y="305200"/>
                  <a:pt x="8903293" y="291489"/>
                  <a:pt x="8931123" y="281940"/>
                </a:cubicBezTo>
                <a:cubicBezTo>
                  <a:pt x="8958954" y="272390"/>
                  <a:pt x="8987876" y="267615"/>
                  <a:pt x="9017890" y="267615"/>
                </a:cubicBezTo>
                <a:close/>
                <a:moveTo>
                  <a:pt x="8409630" y="267615"/>
                </a:moveTo>
                <a:cubicBezTo>
                  <a:pt x="8449194" y="267615"/>
                  <a:pt x="8480640" y="277574"/>
                  <a:pt x="8503969" y="297492"/>
                </a:cubicBezTo>
                <a:cubicBezTo>
                  <a:pt x="8527298" y="317410"/>
                  <a:pt x="8538962" y="339648"/>
                  <a:pt x="8538962" y="364204"/>
                </a:cubicBezTo>
                <a:cubicBezTo>
                  <a:pt x="8538962" y="379757"/>
                  <a:pt x="8534255" y="392172"/>
                  <a:pt x="8524842" y="401449"/>
                </a:cubicBezTo>
                <a:cubicBezTo>
                  <a:pt x="8515428" y="410726"/>
                  <a:pt x="8503081" y="415364"/>
                  <a:pt x="8487802" y="415364"/>
                </a:cubicBezTo>
                <a:cubicBezTo>
                  <a:pt x="8471704" y="415364"/>
                  <a:pt x="8458402" y="410044"/>
                  <a:pt x="8447898" y="399402"/>
                </a:cubicBezTo>
                <a:cubicBezTo>
                  <a:pt x="8437392" y="388761"/>
                  <a:pt x="8430913" y="369798"/>
                  <a:pt x="8428457" y="342513"/>
                </a:cubicBezTo>
                <a:cubicBezTo>
                  <a:pt x="8426820" y="325323"/>
                  <a:pt x="8422863" y="313318"/>
                  <a:pt x="8416588" y="306496"/>
                </a:cubicBezTo>
                <a:cubicBezTo>
                  <a:pt x="8410312" y="299675"/>
                  <a:pt x="8402945" y="296264"/>
                  <a:pt x="8394487" y="296264"/>
                </a:cubicBezTo>
                <a:cubicBezTo>
                  <a:pt x="8381390" y="296264"/>
                  <a:pt x="8370203" y="303222"/>
                  <a:pt x="8360927" y="317138"/>
                </a:cubicBezTo>
                <a:cubicBezTo>
                  <a:pt x="8346737" y="338147"/>
                  <a:pt x="8339644" y="370344"/>
                  <a:pt x="8339644" y="413727"/>
                </a:cubicBezTo>
                <a:cubicBezTo>
                  <a:pt x="8339644" y="449743"/>
                  <a:pt x="8345373" y="484191"/>
                  <a:pt x="8356833" y="517070"/>
                </a:cubicBezTo>
                <a:cubicBezTo>
                  <a:pt x="8368293" y="549948"/>
                  <a:pt x="8383981" y="574437"/>
                  <a:pt x="8403900" y="590535"/>
                </a:cubicBezTo>
                <a:cubicBezTo>
                  <a:pt x="8418907" y="602267"/>
                  <a:pt x="8436643" y="608134"/>
                  <a:pt x="8457106" y="608134"/>
                </a:cubicBezTo>
                <a:cubicBezTo>
                  <a:pt x="8470476" y="608134"/>
                  <a:pt x="8483164" y="604996"/>
                  <a:pt x="8495169" y="598720"/>
                </a:cubicBezTo>
                <a:cubicBezTo>
                  <a:pt x="8507174" y="592445"/>
                  <a:pt x="8521363" y="580576"/>
                  <a:pt x="8537734" y="563113"/>
                </a:cubicBezTo>
                <a:lnTo>
                  <a:pt x="8550422" y="572936"/>
                </a:lnTo>
                <a:cubicBezTo>
                  <a:pt x="8532413" y="606769"/>
                  <a:pt x="8509971" y="631940"/>
                  <a:pt x="8483096" y="648448"/>
                </a:cubicBezTo>
                <a:cubicBezTo>
                  <a:pt x="8456219" y="664955"/>
                  <a:pt x="8427638" y="673209"/>
                  <a:pt x="8397352" y="673209"/>
                </a:cubicBezTo>
                <a:cubicBezTo>
                  <a:pt x="8346328" y="673209"/>
                  <a:pt x="8305537" y="653973"/>
                  <a:pt x="8274978" y="615501"/>
                </a:cubicBezTo>
                <a:cubicBezTo>
                  <a:pt x="8244417" y="577029"/>
                  <a:pt x="8229139" y="530780"/>
                  <a:pt x="8229139" y="476756"/>
                </a:cubicBezTo>
                <a:cubicBezTo>
                  <a:pt x="8229139" y="424641"/>
                  <a:pt x="8243055" y="378802"/>
                  <a:pt x="8270885" y="339239"/>
                </a:cubicBezTo>
                <a:cubicBezTo>
                  <a:pt x="8304446" y="291489"/>
                  <a:pt x="8350695" y="267615"/>
                  <a:pt x="8409630" y="267615"/>
                </a:cubicBezTo>
                <a:close/>
                <a:moveTo>
                  <a:pt x="7812122" y="267615"/>
                </a:moveTo>
                <a:cubicBezTo>
                  <a:pt x="7850867" y="267615"/>
                  <a:pt x="7884496" y="283509"/>
                  <a:pt x="7913009" y="315296"/>
                </a:cubicBezTo>
                <a:cubicBezTo>
                  <a:pt x="7941521" y="347083"/>
                  <a:pt x="7956869" y="394218"/>
                  <a:pt x="7959053" y="456701"/>
                </a:cubicBezTo>
                <a:lnTo>
                  <a:pt x="7749093" y="456701"/>
                </a:lnTo>
                <a:cubicBezTo>
                  <a:pt x="7751549" y="507452"/>
                  <a:pt x="7765055" y="547561"/>
                  <a:pt x="7789611" y="577029"/>
                </a:cubicBezTo>
                <a:cubicBezTo>
                  <a:pt x="7808439" y="599675"/>
                  <a:pt x="7831085" y="610999"/>
                  <a:pt x="7857552" y="610999"/>
                </a:cubicBezTo>
                <a:cubicBezTo>
                  <a:pt x="7873923" y="610999"/>
                  <a:pt x="7888793" y="606428"/>
                  <a:pt x="7902163" y="597288"/>
                </a:cubicBezTo>
                <a:cubicBezTo>
                  <a:pt x="7915533" y="588147"/>
                  <a:pt x="7929857" y="571708"/>
                  <a:pt x="7945137" y="547970"/>
                </a:cubicBezTo>
                <a:lnTo>
                  <a:pt x="7959053" y="556974"/>
                </a:lnTo>
                <a:cubicBezTo>
                  <a:pt x="7938316" y="599266"/>
                  <a:pt x="7915397" y="629212"/>
                  <a:pt x="7890294" y="646810"/>
                </a:cubicBezTo>
                <a:cubicBezTo>
                  <a:pt x="7865191" y="664409"/>
                  <a:pt x="7836133" y="673209"/>
                  <a:pt x="7803118" y="673209"/>
                </a:cubicBezTo>
                <a:cubicBezTo>
                  <a:pt x="7746365" y="673209"/>
                  <a:pt x="7703391" y="651381"/>
                  <a:pt x="7674195" y="607725"/>
                </a:cubicBezTo>
                <a:cubicBezTo>
                  <a:pt x="7650730" y="572527"/>
                  <a:pt x="7638997" y="528870"/>
                  <a:pt x="7638997" y="476756"/>
                </a:cubicBezTo>
                <a:cubicBezTo>
                  <a:pt x="7638997" y="412908"/>
                  <a:pt x="7656255" y="362090"/>
                  <a:pt x="7690771" y="324300"/>
                </a:cubicBezTo>
                <a:cubicBezTo>
                  <a:pt x="7725287" y="286510"/>
                  <a:pt x="7765737" y="267615"/>
                  <a:pt x="7812122" y="267615"/>
                </a:cubicBezTo>
                <a:close/>
                <a:moveTo>
                  <a:pt x="7439121" y="267615"/>
                </a:moveTo>
                <a:cubicBezTo>
                  <a:pt x="7463951" y="267615"/>
                  <a:pt x="7484551" y="274504"/>
                  <a:pt x="7500923" y="288283"/>
                </a:cubicBezTo>
                <a:cubicBezTo>
                  <a:pt x="7517293" y="302063"/>
                  <a:pt x="7528207" y="319184"/>
                  <a:pt x="7533665" y="339648"/>
                </a:cubicBezTo>
                <a:cubicBezTo>
                  <a:pt x="7538030" y="355200"/>
                  <a:pt x="7540213" y="385078"/>
                  <a:pt x="7540213" y="429280"/>
                </a:cubicBezTo>
                <a:lnTo>
                  <a:pt x="7540213" y="578257"/>
                </a:lnTo>
                <a:cubicBezTo>
                  <a:pt x="7540213" y="607725"/>
                  <a:pt x="7542873" y="626074"/>
                  <a:pt x="7548194" y="633304"/>
                </a:cubicBezTo>
                <a:cubicBezTo>
                  <a:pt x="7553515" y="640535"/>
                  <a:pt x="7564633" y="645105"/>
                  <a:pt x="7581550" y="647015"/>
                </a:cubicBezTo>
                <a:lnTo>
                  <a:pt x="7581550" y="661749"/>
                </a:lnTo>
                <a:lnTo>
                  <a:pt x="7387962" y="661749"/>
                </a:lnTo>
                <a:lnTo>
                  <a:pt x="7387962" y="647015"/>
                </a:lnTo>
                <a:cubicBezTo>
                  <a:pt x="7402423" y="645105"/>
                  <a:pt x="7412791" y="639102"/>
                  <a:pt x="7419067" y="629007"/>
                </a:cubicBezTo>
                <a:cubicBezTo>
                  <a:pt x="7423433" y="622186"/>
                  <a:pt x="7425615" y="605269"/>
                  <a:pt x="7425615" y="578257"/>
                </a:cubicBezTo>
                <a:lnTo>
                  <a:pt x="7425615" y="407997"/>
                </a:lnTo>
                <a:cubicBezTo>
                  <a:pt x="7425615" y="376619"/>
                  <a:pt x="7424387" y="356837"/>
                  <a:pt x="7421932" y="348652"/>
                </a:cubicBezTo>
                <a:cubicBezTo>
                  <a:pt x="7419476" y="340466"/>
                  <a:pt x="7415315" y="334123"/>
                  <a:pt x="7409449" y="329621"/>
                </a:cubicBezTo>
                <a:cubicBezTo>
                  <a:pt x="7403583" y="325118"/>
                  <a:pt x="7397103" y="322867"/>
                  <a:pt x="7390008" y="322867"/>
                </a:cubicBezTo>
                <a:cubicBezTo>
                  <a:pt x="7366543" y="322867"/>
                  <a:pt x="7344715" y="339648"/>
                  <a:pt x="7324524" y="373209"/>
                </a:cubicBezTo>
                <a:lnTo>
                  <a:pt x="7324524" y="578257"/>
                </a:lnTo>
                <a:cubicBezTo>
                  <a:pt x="7324524" y="606906"/>
                  <a:pt x="7327184" y="625051"/>
                  <a:pt x="7332505" y="632690"/>
                </a:cubicBezTo>
                <a:cubicBezTo>
                  <a:pt x="7337825" y="640330"/>
                  <a:pt x="7347716" y="645105"/>
                  <a:pt x="7362177" y="647015"/>
                </a:cubicBezTo>
                <a:lnTo>
                  <a:pt x="7362177" y="661749"/>
                </a:lnTo>
                <a:lnTo>
                  <a:pt x="7168589" y="661749"/>
                </a:lnTo>
                <a:lnTo>
                  <a:pt x="7168589" y="647015"/>
                </a:lnTo>
                <a:cubicBezTo>
                  <a:pt x="7184687" y="645378"/>
                  <a:pt x="7196147" y="640194"/>
                  <a:pt x="7202969" y="631463"/>
                </a:cubicBezTo>
                <a:cubicBezTo>
                  <a:pt x="7207607" y="625460"/>
                  <a:pt x="7209926" y="607725"/>
                  <a:pt x="7209926" y="578257"/>
                </a:cubicBezTo>
                <a:lnTo>
                  <a:pt x="7209926" y="362158"/>
                </a:lnTo>
                <a:cubicBezTo>
                  <a:pt x="7209926" y="333236"/>
                  <a:pt x="7207266" y="315228"/>
                  <a:pt x="7201945" y="308133"/>
                </a:cubicBezTo>
                <a:cubicBezTo>
                  <a:pt x="7196625" y="301039"/>
                  <a:pt x="7185506" y="296401"/>
                  <a:pt x="7168589" y="294218"/>
                </a:cubicBezTo>
                <a:lnTo>
                  <a:pt x="7168589" y="279075"/>
                </a:lnTo>
                <a:lnTo>
                  <a:pt x="7324524" y="279075"/>
                </a:lnTo>
                <a:lnTo>
                  <a:pt x="7324524" y="328597"/>
                </a:lnTo>
                <a:cubicBezTo>
                  <a:pt x="7344169" y="307315"/>
                  <a:pt x="7362996" y="291831"/>
                  <a:pt x="7381004" y="282144"/>
                </a:cubicBezTo>
                <a:cubicBezTo>
                  <a:pt x="7399013" y="272458"/>
                  <a:pt x="7418385" y="267615"/>
                  <a:pt x="7439121" y="267615"/>
                </a:cubicBezTo>
                <a:close/>
                <a:moveTo>
                  <a:pt x="6515197" y="267615"/>
                </a:moveTo>
                <a:cubicBezTo>
                  <a:pt x="6540026" y="267615"/>
                  <a:pt x="6560627" y="274504"/>
                  <a:pt x="6576998" y="288283"/>
                </a:cubicBezTo>
                <a:cubicBezTo>
                  <a:pt x="6593369" y="302063"/>
                  <a:pt x="6604283" y="319184"/>
                  <a:pt x="6609740" y="339648"/>
                </a:cubicBezTo>
                <a:cubicBezTo>
                  <a:pt x="6614105" y="355200"/>
                  <a:pt x="6616288" y="385078"/>
                  <a:pt x="6616288" y="429280"/>
                </a:cubicBezTo>
                <a:lnTo>
                  <a:pt x="6616288" y="578257"/>
                </a:lnTo>
                <a:cubicBezTo>
                  <a:pt x="6616288" y="607725"/>
                  <a:pt x="6618949" y="626074"/>
                  <a:pt x="6624269" y="633304"/>
                </a:cubicBezTo>
                <a:cubicBezTo>
                  <a:pt x="6629590" y="640535"/>
                  <a:pt x="6640708" y="645105"/>
                  <a:pt x="6657625" y="647015"/>
                </a:cubicBezTo>
                <a:lnTo>
                  <a:pt x="6657625" y="661749"/>
                </a:lnTo>
                <a:lnTo>
                  <a:pt x="6464037" y="661749"/>
                </a:lnTo>
                <a:lnTo>
                  <a:pt x="6464037" y="647015"/>
                </a:lnTo>
                <a:cubicBezTo>
                  <a:pt x="6478498" y="645105"/>
                  <a:pt x="6488866" y="639102"/>
                  <a:pt x="6495142" y="629007"/>
                </a:cubicBezTo>
                <a:cubicBezTo>
                  <a:pt x="6499508" y="622186"/>
                  <a:pt x="6501691" y="605269"/>
                  <a:pt x="6501691" y="578257"/>
                </a:cubicBezTo>
                <a:lnTo>
                  <a:pt x="6501691" y="407997"/>
                </a:lnTo>
                <a:cubicBezTo>
                  <a:pt x="6501691" y="376619"/>
                  <a:pt x="6500463" y="356837"/>
                  <a:pt x="6498007" y="348652"/>
                </a:cubicBezTo>
                <a:cubicBezTo>
                  <a:pt x="6495551" y="340466"/>
                  <a:pt x="6491391" y="334123"/>
                  <a:pt x="6485524" y="329621"/>
                </a:cubicBezTo>
                <a:cubicBezTo>
                  <a:pt x="6479658" y="325118"/>
                  <a:pt x="6473178" y="322867"/>
                  <a:pt x="6466083" y="322867"/>
                </a:cubicBezTo>
                <a:cubicBezTo>
                  <a:pt x="6442618" y="322867"/>
                  <a:pt x="6420790" y="339648"/>
                  <a:pt x="6400599" y="373209"/>
                </a:cubicBezTo>
                <a:lnTo>
                  <a:pt x="6400599" y="578257"/>
                </a:lnTo>
                <a:cubicBezTo>
                  <a:pt x="6400599" y="606906"/>
                  <a:pt x="6403259" y="625051"/>
                  <a:pt x="6408580" y="632690"/>
                </a:cubicBezTo>
                <a:cubicBezTo>
                  <a:pt x="6413901" y="640330"/>
                  <a:pt x="6423791" y="645105"/>
                  <a:pt x="6438253" y="647015"/>
                </a:cubicBezTo>
                <a:lnTo>
                  <a:pt x="6438253" y="661749"/>
                </a:lnTo>
                <a:lnTo>
                  <a:pt x="6244664" y="661749"/>
                </a:lnTo>
                <a:lnTo>
                  <a:pt x="6244664" y="647015"/>
                </a:lnTo>
                <a:cubicBezTo>
                  <a:pt x="6260763" y="645378"/>
                  <a:pt x="6272223" y="640194"/>
                  <a:pt x="6279044" y="631463"/>
                </a:cubicBezTo>
                <a:cubicBezTo>
                  <a:pt x="6283682" y="625460"/>
                  <a:pt x="6286001" y="607725"/>
                  <a:pt x="6286001" y="578257"/>
                </a:cubicBezTo>
                <a:lnTo>
                  <a:pt x="6286001" y="362158"/>
                </a:lnTo>
                <a:cubicBezTo>
                  <a:pt x="6286001" y="333236"/>
                  <a:pt x="6283341" y="315228"/>
                  <a:pt x="6278021" y="308133"/>
                </a:cubicBezTo>
                <a:cubicBezTo>
                  <a:pt x="6272700" y="301039"/>
                  <a:pt x="6261581" y="296401"/>
                  <a:pt x="6244664" y="294218"/>
                </a:cubicBezTo>
                <a:lnTo>
                  <a:pt x="6244664" y="279075"/>
                </a:lnTo>
                <a:lnTo>
                  <a:pt x="6400599" y="279075"/>
                </a:lnTo>
                <a:lnTo>
                  <a:pt x="6400599" y="328597"/>
                </a:lnTo>
                <a:cubicBezTo>
                  <a:pt x="6420244" y="307315"/>
                  <a:pt x="6439071" y="291831"/>
                  <a:pt x="6457079" y="282144"/>
                </a:cubicBezTo>
                <a:cubicBezTo>
                  <a:pt x="6475088" y="272458"/>
                  <a:pt x="6494460" y="267615"/>
                  <a:pt x="6515197" y="267615"/>
                </a:cubicBezTo>
                <a:close/>
                <a:moveTo>
                  <a:pt x="6005646" y="267615"/>
                </a:moveTo>
                <a:cubicBezTo>
                  <a:pt x="6038935" y="267615"/>
                  <a:pt x="6069903" y="276210"/>
                  <a:pt x="6098552" y="293399"/>
                </a:cubicBezTo>
                <a:cubicBezTo>
                  <a:pt x="6127202" y="310589"/>
                  <a:pt x="6148962" y="335009"/>
                  <a:pt x="6163832" y="366660"/>
                </a:cubicBezTo>
                <a:cubicBezTo>
                  <a:pt x="6178703" y="398311"/>
                  <a:pt x="6186138" y="432963"/>
                  <a:pt x="6186138" y="470617"/>
                </a:cubicBezTo>
                <a:cubicBezTo>
                  <a:pt x="6186138" y="524914"/>
                  <a:pt x="6172359" y="570344"/>
                  <a:pt x="6144801" y="606906"/>
                </a:cubicBezTo>
                <a:cubicBezTo>
                  <a:pt x="6111513" y="651108"/>
                  <a:pt x="6065538" y="673209"/>
                  <a:pt x="6006874" y="673209"/>
                </a:cubicBezTo>
                <a:cubicBezTo>
                  <a:pt x="5949303" y="673209"/>
                  <a:pt x="5904964" y="653018"/>
                  <a:pt x="5873859" y="612636"/>
                </a:cubicBezTo>
                <a:cubicBezTo>
                  <a:pt x="5842754" y="572254"/>
                  <a:pt x="5827202" y="525460"/>
                  <a:pt x="5827202" y="472254"/>
                </a:cubicBezTo>
                <a:cubicBezTo>
                  <a:pt x="5827202" y="417411"/>
                  <a:pt x="5843095" y="369593"/>
                  <a:pt x="5874882" y="328802"/>
                </a:cubicBezTo>
                <a:cubicBezTo>
                  <a:pt x="5906669" y="288011"/>
                  <a:pt x="5950257" y="267615"/>
                  <a:pt x="6005646" y="267615"/>
                </a:cubicBezTo>
                <a:close/>
                <a:moveTo>
                  <a:pt x="4767509" y="267615"/>
                </a:moveTo>
                <a:cubicBezTo>
                  <a:pt x="4792065" y="267615"/>
                  <a:pt x="4812665" y="273345"/>
                  <a:pt x="4829310" y="284805"/>
                </a:cubicBezTo>
                <a:cubicBezTo>
                  <a:pt x="4845953" y="296264"/>
                  <a:pt x="4858778" y="313727"/>
                  <a:pt x="4867782" y="337192"/>
                </a:cubicBezTo>
                <a:cubicBezTo>
                  <a:pt x="4889609" y="312635"/>
                  <a:pt x="4910551" y="294900"/>
                  <a:pt x="4930605" y="283986"/>
                </a:cubicBezTo>
                <a:cubicBezTo>
                  <a:pt x="4950660" y="273072"/>
                  <a:pt x="4971601" y="267615"/>
                  <a:pt x="4993429" y="267615"/>
                </a:cubicBezTo>
                <a:cubicBezTo>
                  <a:pt x="5019896" y="267615"/>
                  <a:pt x="5040973" y="273686"/>
                  <a:pt x="5056663" y="285828"/>
                </a:cubicBezTo>
                <a:cubicBezTo>
                  <a:pt x="5072352" y="297970"/>
                  <a:pt x="5083266" y="313386"/>
                  <a:pt x="5089405" y="332076"/>
                </a:cubicBezTo>
                <a:cubicBezTo>
                  <a:pt x="5095544" y="350767"/>
                  <a:pt x="5098613" y="380576"/>
                  <a:pt x="5098613" y="421503"/>
                </a:cubicBezTo>
                <a:lnTo>
                  <a:pt x="5098613" y="578257"/>
                </a:lnTo>
                <a:cubicBezTo>
                  <a:pt x="5098613" y="607725"/>
                  <a:pt x="5101274" y="626006"/>
                  <a:pt x="5106594" y="633100"/>
                </a:cubicBezTo>
                <a:cubicBezTo>
                  <a:pt x="5111915" y="640194"/>
                  <a:pt x="5123033" y="644832"/>
                  <a:pt x="5139950" y="647015"/>
                </a:cubicBezTo>
                <a:lnTo>
                  <a:pt x="5139950" y="661749"/>
                </a:lnTo>
                <a:lnTo>
                  <a:pt x="4942270" y="661749"/>
                </a:lnTo>
                <a:lnTo>
                  <a:pt x="4942270" y="647015"/>
                </a:lnTo>
                <a:cubicBezTo>
                  <a:pt x="4957822" y="645651"/>
                  <a:pt x="4969282" y="639648"/>
                  <a:pt x="4976649" y="629007"/>
                </a:cubicBezTo>
                <a:cubicBezTo>
                  <a:pt x="4981560" y="621640"/>
                  <a:pt x="4984016" y="604723"/>
                  <a:pt x="4984016" y="578257"/>
                </a:cubicBezTo>
                <a:lnTo>
                  <a:pt x="4984016" y="413727"/>
                </a:lnTo>
                <a:cubicBezTo>
                  <a:pt x="4984016" y="379621"/>
                  <a:pt x="4982651" y="357929"/>
                  <a:pt x="4979923" y="348652"/>
                </a:cubicBezTo>
                <a:cubicBezTo>
                  <a:pt x="4977195" y="339375"/>
                  <a:pt x="4972897" y="332485"/>
                  <a:pt x="4967031" y="327983"/>
                </a:cubicBezTo>
                <a:cubicBezTo>
                  <a:pt x="4961165" y="323481"/>
                  <a:pt x="4954275" y="321230"/>
                  <a:pt x="4946363" y="321230"/>
                </a:cubicBezTo>
                <a:cubicBezTo>
                  <a:pt x="4934630" y="321230"/>
                  <a:pt x="4922761" y="325528"/>
                  <a:pt x="4910756" y="334123"/>
                </a:cubicBezTo>
                <a:cubicBezTo>
                  <a:pt x="4898750" y="342717"/>
                  <a:pt x="4886608" y="355610"/>
                  <a:pt x="4874330" y="372799"/>
                </a:cubicBezTo>
                <a:lnTo>
                  <a:pt x="4874330" y="578257"/>
                </a:lnTo>
                <a:cubicBezTo>
                  <a:pt x="4874330" y="605815"/>
                  <a:pt x="4876649" y="623141"/>
                  <a:pt x="4881288" y="630235"/>
                </a:cubicBezTo>
                <a:cubicBezTo>
                  <a:pt x="4887563" y="640330"/>
                  <a:pt x="4899569" y="645924"/>
                  <a:pt x="4917304" y="647015"/>
                </a:cubicBezTo>
                <a:lnTo>
                  <a:pt x="4917304" y="661749"/>
                </a:lnTo>
                <a:lnTo>
                  <a:pt x="4719214" y="661749"/>
                </a:lnTo>
                <a:lnTo>
                  <a:pt x="4719214" y="647015"/>
                </a:lnTo>
                <a:cubicBezTo>
                  <a:pt x="4729855" y="646469"/>
                  <a:pt x="4738245" y="643809"/>
                  <a:pt x="4744384" y="639034"/>
                </a:cubicBezTo>
                <a:cubicBezTo>
                  <a:pt x="4750523" y="634259"/>
                  <a:pt x="4754616" y="628529"/>
                  <a:pt x="4756663" y="621845"/>
                </a:cubicBezTo>
                <a:cubicBezTo>
                  <a:pt x="4758709" y="615160"/>
                  <a:pt x="4759732" y="600630"/>
                  <a:pt x="4759732" y="578257"/>
                </a:cubicBezTo>
                <a:lnTo>
                  <a:pt x="4759732" y="413727"/>
                </a:lnTo>
                <a:cubicBezTo>
                  <a:pt x="4759732" y="379075"/>
                  <a:pt x="4758368" y="357383"/>
                  <a:pt x="4755640" y="348652"/>
                </a:cubicBezTo>
                <a:cubicBezTo>
                  <a:pt x="4752911" y="339921"/>
                  <a:pt x="4748341" y="333099"/>
                  <a:pt x="4741929" y="328188"/>
                </a:cubicBezTo>
                <a:cubicBezTo>
                  <a:pt x="4735516" y="323277"/>
                  <a:pt x="4728627" y="320821"/>
                  <a:pt x="4721260" y="320821"/>
                </a:cubicBezTo>
                <a:cubicBezTo>
                  <a:pt x="4710346" y="320821"/>
                  <a:pt x="4700387" y="323686"/>
                  <a:pt x="4691383" y="329416"/>
                </a:cubicBezTo>
                <a:cubicBezTo>
                  <a:pt x="4678559" y="337874"/>
                  <a:pt x="4664917" y="352335"/>
                  <a:pt x="4650455" y="372799"/>
                </a:cubicBezTo>
                <a:lnTo>
                  <a:pt x="4650455" y="578257"/>
                </a:lnTo>
                <a:cubicBezTo>
                  <a:pt x="4650455" y="605269"/>
                  <a:pt x="4653116" y="623072"/>
                  <a:pt x="4658436" y="631667"/>
                </a:cubicBezTo>
                <a:cubicBezTo>
                  <a:pt x="4663757" y="640262"/>
                  <a:pt x="4674875" y="645378"/>
                  <a:pt x="4691792" y="647015"/>
                </a:cubicBezTo>
                <a:lnTo>
                  <a:pt x="4691792" y="661749"/>
                </a:lnTo>
                <a:lnTo>
                  <a:pt x="4494520" y="661749"/>
                </a:lnTo>
                <a:lnTo>
                  <a:pt x="4494520" y="647015"/>
                </a:lnTo>
                <a:cubicBezTo>
                  <a:pt x="4510619" y="645378"/>
                  <a:pt x="4522079" y="640194"/>
                  <a:pt x="4528900" y="631463"/>
                </a:cubicBezTo>
                <a:cubicBezTo>
                  <a:pt x="4533538" y="625460"/>
                  <a:pt x="4535857" y="607725"/>
                  <a:pt x="4535857" y="578257"/>
                </a:cubicBezTo>
                <a:lnTo>
                  <a:pt x="4535857" y="362158"/>
                </a:lnTo>
                <a:cubicBezTo>
                  <a:pt x="4535857" y="333236"/>
                  <a:pt x="4533197" y="315228"/>
                  <a:pt x="4527877" y="308133"/>
                </a:cubicBezTo>
                <a:cubicBezTo>
                  <a:pt x="4522556" y="301039"/>
                  <a:pt x="4511438" y="296401"/>
                  <a:pt x="4494520" y="294218"/>
                </a:cubicBezTo>
                <a:lnTo>
                  <a:pt x="4494520" y="279075"/>
                </a:lnTo>
                <a:lnTo>
                  <a:pt x="4650455" y="279075"/>
                </a:lnTo>
                <a:lnTo>
                  <a:pt x="4650455" y="329416"/>
                </a:lnTo>
                <a:cubicBezTo>
                  <a:pt x="4671465" y="306496"/>
                  <a:pt x="4690905" y="290466"/>
                  <a:pt x="4708777" y="281326"/>
                </a:cubicBezTo>
                <a:cubicBezTo>
                  <a:pt x="4726649" y="272185"/>
                  <a:pt x="4746226" y="267615"/>
                  <a:pt x="4767509" y="267615"/>
                </a:cubicBezTo>
                <a:close/>
                <a:moveTo>
                  <a:pt x="4043497" y="267615"/>
                </a:moveTo>
                <a:cubicBezTo>
                  <a:pt x="4076784" y="267615"/>
                  <a:pt x="4107753" y="276210"/>
                  <a:pt x="4136403" y="293399"/>
                </a:cubicBezTo>
                <a:cubicBezTo>
                  <a:pt x="4165052" y="310589"/>
                  <a:pt x="4186812" y="335009"/>
                  <a:pt x="4201683" y="366660"/>
                </a:cubicBezTo>
                <a:cubicBezTo>
                  <a:pt x="4216553" y="398311"/>
                  <a:pt x="4223988" y="432963"/>
                  <a:pt x="4223988" y="470617"/>
                </a:cubicBezTo>
                <a:cubicBezTo>
                  <a:pt x="4223988" y="524914"/>
                  <a:pt x="4210209" y="570344"/>
                  <a:pt x="4182651" y="606906"/>
                </a:cubicBezTo>
                <a:cubicBezTo>
                  <a:pt x="4149363" y="651108"/>
                  <a:pt x="4103387" y="673209"/>
                  <a:pt x="4044724" y="673209"/>
                </a:cubicBezTo>
                <a:cubicBezTo>
                  <a:pt x="3987153" y="673209"/>
                  <a:pt x="3942815" y="653018"/>
                  <a:pt x="3911709" y="612636"/>
                </a:cubicBezTo>
                <a:cubicBezTo>
                  <a:pt x="3880605" y="572254"/>
                  <a:pt x="3865052" y="525460"/>
                  <a:pt x="3865052" y="472254"/>
                </a:cubicBezTo>
                <a:cubicBezTo>
                  <a:pt x="3865052" y="417411"/>
                  <a:pt x="3880946" y="369593"/>
                  <a:pt x="3912733" y="328802"/>
                </a:cubicBezTo>
                <a:cubicBezTo>
                  <a:pt x="3944520" y="288011"/>
                  <a:pt x="3988108" y="267615"/>
                  <a:pt x="4043497" y="267615"/>
                </a:cubicBezTo>
                <a:close/>
                <a:moveTo>
                  <a:pt x="3163923" y="267615"/>
                </a:moveTo>
                <a:cubicBezTo>
                  <a:pt x="3202668" y="267615"/>
                  <a:pt x="3236296" y="283509"/>
                  <a:pt x="3264810" y="315296"/>
                </a:cubicBezTo>
                <a:cubicBezTo>
                  <a:pt x="3293323" y="347083"/>
                  <a:pt x="3308671" y="394218"/>
                  <a:pt x="3310853" y="456701"/>
                </a:cubicBezTo>
                <a:lnTo>
                  <a:pt x="3100894" y="456701"/>
                </a:lnTo>
                <a:cubicBezTo>
                  <a:pt x="3103349" y="507452"/>
                  <a:pt x="3116856" y="547561"/>
                  <a:pt x="3141412" y="577029"/>
                </a:cubicBezTo>
                <a:cubicBezTo>
                  <a:pt x="3160239" y="599675"/>
                  <a:pt x="3182885" y="610999"/>
                  <a:pt x="3209352" y="610999"/>
                </a:cubicBezTo>
                <a:cubicBezTo>
                  <a:pt x="3225724" y="610999"/>
                  <a:pt x="3240594" y="606428"/>
                  <a:pt x="3253963" y="597288"/>
                </a:cubicBezTo>
                <a:cubicBezTo>
                  <a:pt x="3267334" y="588147"/>
                  <a:pt x="3281658" y="571708"/>
                  <a:pt x="3296938" y="547970"/>
                </a:cubicBezTo>
                <a:lnTo>
                  <a:pt x="3310853" y="556974"/>
                </a:lnTo>
                <a:cubicBezTo>
                  <a:pt x="3290116" y="599266"/>
                  <a:pt x="3267197" y="629212"/>
                  <a:pt x="3242094" y="646810"/>
                </a:cubicBezTo>
                <a:cubicBezTo>
                  <a:pt x="3216992" y="664409"/>
                  <a:pt x="3187934" y="673209"/>
                  <a:pt x="3154919" y="673209"/>
                </a:cubicBezTo>
                <a:cubicBezTo>
                  <a:pt x="3098165" y="673209"/>
                  <a:pt x="3055191" y="651381"/>
                  <a:pt x="3025996" y="607725"/>
                </a:cubicBezTo>
                <a:cubicBezTo>
                  <a:pt x="3002531" y="572527"/>
                  <a:pt x="2990798" y="528870"/>
                  <a:pt x="2990798" y="476756"/>
                </a:cubicBezTo>
                <a:cubicBezTo>
                  <a:pt x="2990798" y="412908"/>
                  <a:pt x="3008056" y="362090"/>
                  <a:pt x="3042572" y="324300"/>
                </a:cubicBezTo>
                <a:cubicBezTo>
                  <a:pt x="3077087" y="286510"/>
                  <a:pt x="3117537" y="267615"/>
                  <a:pt x="3163923" y="267615"/>
                </a:cubicBezTo>
                <a:close/>
                <a:moveTo>
                  <a:pt x="2576759" y="267615"/>
                </a:moveTo>
                <a:cubicBezTo>
                  <a:pt x="2601315" y="267615"/>
                  <a:pt x="2621916" y="273345"/>
                  <a:pt x="2638559" y="284805"/>
                </a:cubicBezTo>
                <a:cubicBezTo>
                  <a:pt x="2655203" y="296264"/>
                  <a:pt x="2668027" y="313727"/>
                  <a:pt x="2677031" y="337192"/>
                </a:cubicBezTo>
                <a:cubicBezTo>
                  <a:pt x="2698860" y="312635"/>
                  <a:pt x="2719801" y="294900"/>
                  <a:pt x="2739855" y="283986"/>
                </a:cubicBezTo>
                <a:cubicBezTo>
                  <a:pt x="2759910" y="273072"/>
                  <a:pt x="2780851" y="267615"/>
                  <a:pt x="2802680" y="267615"/>
                </a:cubicBezTo>
                <a:cubicBezTo>
                  <a:pt x="2829146" y="267615"/>
                  <a:pt x="2850224" y="273686"/>
                  <a:pt x="2865913" y="285828"/>
                </a:cubicBezTo>
                <a:cubicBezTo>
                  <a:pt x="2881602" y="297970"/>
                  <a:pt x="2892516" y="313386"/>
                  <a:pt x="2898655" y="332076"/>
                </a:cubicBezTo>
                <a:cubicBezTo>
                  <a:pt x="2904794" y="350767"/>
                  <a:pt x="2907864" y="380576"/>
                  <a:pt x="2907864" y="421503"/>
                </a:cubicBezTo>
                <a:lnTo>
                  <a:pt x="2907864" y="578257"/>
                </a:lnTo>
                <a:cubicBezTo>
                  <a:pt x="2907864" y="607725"/>
                  <a:pt x="2910524" y="626006"/>
                  <a:pt x="2915845" y="633100"/>
                </a:cubicBezTo>
                <a:cubicBezTo>
                  <a:pt x="2921165" y="640194"/>
                  <a:pt x="2932284" y="644832"/>
                  <a:pt x="2949201" y="647015"/>
                </a:cubicBezTo>
                <a:lnTo>
                  <a:pt x="2949201" y="661749"/>
                </a:lnTo>
                <a:lnTo>
                  <a:pt x="2751520" y="661749"/>
                </a:lnTo>
                <a:lnTo>
                  <a:pt x="2751520" y="647015"/>
                </a:lnTo>
                <a:cubicBezTo>
                  <a:pt x="2767072" y="645651"/>
                  <a:pt x="2778532" y="639648"/>
                  <a:pt x="2785899" y="629007"/>
                </a:cubicBezTo>
                <a:cubicBezTo>
                  <a:pt x="2790810" y="621640"/>
                  <a:pt x="2793266" y="604723"/>
                  <a:pt x="2793266" y="578257"/>
                </a:cubicBezTo>
                <a:lnTo>
                  <a:pt x="2793266" y="413727"/>
                </a:lnTo>
                <a:cubicBezTo>
                  <a:pt x="2793266" y="379621"/>
                  <a:pt x="2791902" y="357929"/>
                  <a:pt x="2789173" y="348652"/>
                </a:cubicBezTo>
                <a:cubicBezTo>
                  <a:pt x="2786445" y="339375"/>
                  <a:pt x="2782147" y="332485"/>
                  <a:pt x="2776281" y="327983"/>
                </a:cubicBezTo>
                <a:cubicBezTo>
                  <a:pt x="2770415" y="323481"/>
                  <a:pt x="2763525" y="321230"/>
                  <a:pt x="2755613" y="321230"/>
                </a:cubicBezTo>
                <a:cubicBezTo>
                  <a:pt x="2743880" y="321230"/>
                  <a:pt x="2732011" y="325528"/>
                  <a:pt x="2720005" y="334123"/>
                </a:cubicBezTo>
                <a:cubicBezTo>
                  <a:pt x="2708000" y="342717"/>
                  <a:pt x="2695858" y="355610"/>
                  <a:pt x="2683580" y="372799"/>
                </a:cubicBezTo>
                <a:lnTo>
                  <a:pt x="2683580" y="578257"/>
                </a:lnTo>
                <a:cubicBezTo>
                  <a:pt x="2683580" y="605815"/>
                  <a:pt x="2685899" y="623141"/>
                  <a:pt x="2690537" y="630235"/>
                </a:cubicBezTo>
                <a:cubicBezTo>
                  <a:pt x="2696813" y="640330"/>
                  <a:pt x="2708819" y="645924"/>
                  <a:pt x="2726554" y="647015"/>
                </a:cubicBezTo>
                <a:lnTo>
                  <a:pt x="2726554" y="661749"/>
                </a:lnTo>
                <a:lnTo>
                  <a:pt x="2528464" y="661749"/>
                </a:lnTo>
                <a:lnTo>
                  <a:pt x="2528464" y="647015"/>
                </a:lnTo>
                <a:cubicBezTo>
                  <a:pt x="2539105" y="646469"/>
                  <a:pt x="2547495" y="643809"/>
                  <a:pt x="2553634" y="639034"/>
                </a:cubicBezTo>
                <a:cubicBezTo>
                  <a:pt x="2559774" y="634259"/>
                  <a:pt x="2563866" y="628529"/>
                  <a:pt x="2565912" y="621845"/>
                </a:cubicBezTo>
                <a:cubicBezTo>
                  <a:pt x="2567959" y="615160"/>
                  <a:pt x="2568982" y="600630"/>
                  <a:pt x="2568982" y="578257"/>
                </a:cubicBezTo>
                <a:lnTo>
                  <a:pt x="2568982" y="413727"/>
                </a:lnTo>
                <a:cubicBezTo>
                  <a:pt x="2568982" y="379075"/>
                  <a:pt x="2567618" y="357383"/>
                  <a:pt x="2564889" y="348652"/>
                </a:cubicBezTo>
                <a:cubicBezTo>
                  <a:pt x="2562161" y="339921"/>
                  <a:pt x="2557590" y="333099"/>
                  <a:pt x="2551178" y="328188"/>
                </a:cubicBezTo>
                <a:cubicBezTo>
                  <a:pt x="2544767" y="323277"/>
                  <a:pt x="2537877" y="320821"/>
                  <a:pt x="2530510" y="320821"/>
                </a:cubicBezTo>
                <a:cubicBezTo>
                  <a:pt x="2519596" y="320821"/>
                  <a:pt x="2509637" y="323686"/>
                  <a:pt x="2500633" y="329416"/>
                </a:cubicBezTo>
                <a:cubicBezTo>
                  <a:pt x="2487809" y="337874"/>
                  <a:pt x="2474166" y="352335"/>
                  <a:pt x="2459705" y="372799"/>
                </a:cubicBezTo>
                <a:lnTo>
                  <a:pt x="2459705" y="578257"/>
                </a:lnTo>
                <a:cubicBezTo>
                  <a:pt x="2459705" y="605269"/>
                  <a:pt x="2462365" y="623072"/>
                  <a:pt x="2467686" y="631667"/>
                </a:cubicBezTo>
                <a:cubicBezTo>
                  <a:pt x="2473006" y="640262"/>
                  <a:pt x="2484125" y="645378"/>
                  <a:pt x="2501042" y="647015"/>
                </a:cubicBezTo>
                <a:lnTo>
                  <a:pt x="2501042" y="661749"/>
                </a:lnTo>
                <a:lnTo>
                  <a:pt x="2303771" y="661749"/>
                </a:lnTo>
                <a:lnTo>
                  <a:pt x="2303771" y="647015"/>
                </a:lnTo>
                <a:cubicBezTo>
                  <a:pt x="2319869" y="645378"/>
                  <a:pt x="2331329" y="640194"/>
                  <a:pt x="2338150" y="631463"/>
                </a:cubicBezTo>
                <a:cubicBezTo>
                  <a:pt x="2342788" y="625460"/>
                  <a:pt x="2345108" y="607725"/>
                  <a:pt x="2345108" y="578257"/>
                </a:cubicBezTo>
                <a:lnTo>
                  <a:pt x="2345108" y="362158"/>
                </a:lnTo>
                <a:cubicBezTo>
                  <a:pt x="2345108" y="333236"/>
                  <a:pt x="2342447" y="315228"/>
                  <a:pt x="2337127" y="308133"/>
                </a:cubicBezTo>
                <a:cubicBezTo>
                  <a:pt x="2331806" y="301039"/>
                  <a:pt x="2320688" y="296401"/>
                  <a:pt x="2303771" y="294218"/>
                </a:cubicBezTo>
                <a:lnTo>
                  <a:pt x="2303771" y="279075"/>
                </a:lnTo>
                <a:lnTo>
                  <a:pt x="2459705" y="279075"/>
                </a:lnTo>
                <a:lnTo>
                  <a:pt x="2459705" y="329416"/>
                </a:lnTo>
                <a:cubicBezTo>
                  <a:pt x="2480715" y="306496"/>
                  <a:pt x="2500155" y="290466"/>
                  <a:pt x="2518027" y="281326"/>
                </a:cubicBezTo>
                <a:cubicBezTo>
                  <a:pt x="2535899" y="272185"/>
                  <a:pt x="2555476" y="267615"/>
                  <a:pt x="2576759" y="267615"/>
                </a:cubicBezTo>
                <a:close/>
                <a:moveTo>
                  <a:pt x="2062297" y="267615"/>
                </a:moveTo>
                <a:cubicBezTo>
                  <a:pt x="2095585" y="267615"/>
                  <a:pt x="2126553" y="276210"/>
                  <a:pt x="2155203" y="293399"/>
                </a:cubicBezTo>
                <a:cubicBezTo>
                  <a:pt x="2183852" y="310589"/>
                  <a:pt x="2205612" y="335009"/>
                  <a:pt x="2220483" y="366660"/>
                </a:cubicBezTo>
                <a:cubicBezTo>
                  <a:pt x="2235353" y="398311"/>
                  <a:pt x="2242788" y="432963"/>
                  <a:pt x="2242788" y="470617"/>
                </a:cubicBezTo>
                <a:cubicBezTo>
                  <a:pt x="2242788" y="524914"/>
                  <a:pt x="2229009" y="570344"/>
                  <a:pt x="2201451" y="606906"/>
                </a:cubicBezTo>
                <a:cubicBezTo>
                  <a:pt x="2168163" y="651108"/>
                  <a:pt x="2122188" y="673209"/>
                  <a:pt x="2063525" y="673209"/>
                </a:cubicBezTo>
                <a:cubicBezTo>
                  <a:pt x="2005953" y="673209"/>
                  <a:pt x="1961615" y="653018"/>
                  <a:pt x="1930510" y="612636"/>
                </a:cubicBezTo>
                <a:cubicBezTo>
                  <a:pt x="1899405" y="572254"/>
                  <a:pt x="1883852" y="525460"/>
                  <a:pt x="1883852" y="472254"/>
                </a:cubicBezTo>
                <a:cubicBezTo>
                  <a:pt x="1883852" y="417411"/>
                  <a:pt x="1899746" y="369593"/>
                  <a:pt x="1931533" y="328802"/>
                </a:cubicBezTo>
                <a:cubicBezTo>
                  <a:pt x="1963320" y="288011"/>
                  <a:pt x="2006908" y="267615"/>
                  <a:pt x="2062297" y="267615"/>
                </a:cubicBezTo>
                <a:close/>
                <a:moveTo>
                  <a:pt x="1694505" y="267615"/>
                </a:moveTo>
                <a:cubicBezTo>
                  <a:pt x="1734069" y="267615"/>
                  <a:pt x="1765515" y="277574"/>
                  <a:pt x="1788844" y="297492"/>
                </a:cubicBezTo>
                <a:cubicBezTo>
                  <a:pt x="1812173" y="317410"/>
                  <a:pt x="1823837" y="339648"/>
                  <a:pt x="1823837" y="364204"/>
                </a:cubicBezTo>
                <a:cubicBezTo>
                  <a:pt x="1823837" y="379757"/>
                  <a:pt x="1819130" y="392172"/>
                  <a:pt x="1809717" y="401449"/>
                </a:cubicBezTo>
                <a:cubicBezTo>
                  <a:pt x="1800304" y="410726"/>
                  <a:pt x="1787957" y="415364"/>
                  <a:pt x="1772677" y="415364"/>
                </a:cubicBezTo>
                <a:cubicBezTo>
                  <a:pt x="1756579" y="415364"/>
                  <a:pt x="1743278" y="410044"/>
                  <a:pt x="1732773" y="399402"/>
                </a:cubicBezTo>
                <a:cubicBezTo>
                  <a:pt x="1722268" y="388761"/>
                  <a:pt x="1715788" y="369798"/>
                  <a:pt x="1713332" y="342513"/>
                </a:cubicBezTo>
                <a:cubicBezTo>
                  <a:pt x="1711695" y="325323"/>
                  <a:pt x="1707739" y="313318"/>
                  <a:pt x="1701463" y="306496"/>
                </a:cubicBezTo>
                <a:cubicBezTo>
                  <a:pt x="1695188" y="299675"/>
                  <a:pt x="1687821" y="296264"/>
                  <a:pt x="1679362" y="296264"/>
                </a:cubicBezTo>
                <a:cubicBezTo>
                  <a:pt x="1666265" y="296264"/>
                  <a:pt x="1655078" y="303222"/>
                  <a:pt x="1645801" y="317138"/>
                </a:cubicBezTo>
                <a:cubicBezTo>
                  <a:pt x="1631613" y="338147"/>
                  <a:pt x="1624519" y="370344"/>
                  <a:pt x="1624519" y="413727"/>
                </a:cubicBezTo>
                <a:cubicBezTo>
                  <a:pt x="1624519" y="449743"/>
                  <a:pt x="1630249" y="484191"/>
                  <a:pt x="1641709" y="517070"/>
                </a:cubicBezTo>
                <a:cubicBezTo>
                  <a:pt x="1653168" y="549948"/>
                  <a:pt x="1668857" y="574437"/>
                  <a:pt x="1688776" y="590535"/>
                </a:cubicBezTo>
                <a:cubicBezTo>
                  <a:pt x="1703782" y="602267"/>
                  <a:pt x="1721518" y="608134"/>
                  <a:pt x="1741982" y="608134"/>
                </a:cubicBezTo>
                <a:cubicBezTo>
                  <a:pt x="1755351" y="608134"/>
                  <a:pt x="1768039" y="604996"/>
                  <a:pt x="1780044" y="598720"/>
                </a:cubicBezTo>
                <a:cubicBezTo>
                  <a:pt x="1792050" y="592445"/>
                  <a:pt x="1806238" y="580576"/>
                  <a:pt x="1822609" y="563113"/>
                </a:cubicBezTo>
                <a:lnTo>
                  <a:pt x="1835297" y="572936"/>
                </a:lnTo>
                <a:cubicBezTo>
                  <a:pt x="1817289" y="606769"/>
                  <a:pt x="1794847" y="631940"/>
                  <a:pt x="1767971" y="648448"/>
                </a:cubicBezTo>
                <a:cubicBezTo>
                  <a:pt x="1741095" y="664955"/>
                  <a:pt x="1712514" y="673209"/>
                  <a:pt x="1682227" y="673209"/>
                </a:cubicBezTo>
                <a:cubicBezTo>
                  <a:pt x="1631204" y="673209"/>
                  <a:pt x="1590413" y="653973"/>
                  <a:pt x="1559853" y="615501"/>
                </a:cubicBezTo>
                <a:cubicBezTo>
                  <a:pt x="1529294" y="577029"/>
                  <a:pt x="1514014" y="530780"/>
                  <a:pt x="1514014" y="476756"/>
                </a:cubicBezTo>
                <a:cubicBezTo>
                  <a:pt x="1514014" y="424641"/>
                  <a:pt x="1527930" y="378802"/>
                  <a:pt x="1555760" y="339239"/>
                </a:cubicBezTo>
                <a:cubicBezTo>
                  <a:pt x="1589321" y="291489"/>
                  <a:pt x="1635570" y="267615"/>
                  <a:pt x="1694505" y="267615"/>
                </a:cubicBezTo>
                <a:close/>
                <a:moveTo>
                  <a:pt x="1087473" y="267615"/>
                </a:moveTo>
                <a:cubicBezTo>
                  <a:pt x="1126218" y="267615"/>
                  <a:pt x="1159847" y="283509"/>
                  <a:pt x="1188360" y="315296"/>
                </a:cubicBezTo>
                <a:cubicBezTo>
                  <a:pt x="1216872" y="347083"/>
                  <a:pt x="1232220" y="394218"/>
                  <a:pt x="1234403" y="456701"/>
                </a:cubicBezTo>
                <a:lnTo>
                  <a:pt x="1024444" y="456701"/>
                </a:lnTo>
                <a:cubicBezTo>
                  <a:pt x="1026900" y="507452"/>
                  <a:pt x="1040406" y="547561"/>
                  <a:pt x="1064962" y="577029"/>
                </a:cubicBezTo>
                <a:cubicBezTo>
                  <a:pt x="1083789" y="599675"/>
                  <a:pt x="1106436" y="610999"/>
                  <a:pt x="1132903" y="610999"/>
                </a:cubicBezTo>
                <a:cubicBezTo>
                  <a:pt x="1149273" y="610999"/>
                  <a:pt x="1164144" y="606428"/>
                  <a:pt x="1177514" y="597288"/>
                </a:cubicBezTo>
                <a:cubicBezTo>
                  <a:pt x="1190883" y="588147"/>
                  <a:pt x="1205208" y="571708"/>
                  <a:pt x="1220488" y="547970"/>
                </a:cubicBezTo>
                <a:lnTo>
                  <a:pt x="1234403" y="556974"/>
                </a:lnTo>
                <a:cubicBezTo>
                  <a:pt x="1213666" y="599266"/>
                  <a:pt x="1190747" y="629212"/>
                  <a:pt x="1165645" y="646810"/>
                </a:cubicBezTo>
                <a:cubicBezTo>
                  <a:pt x="1140542" y="664409"/>
                  <a:pt x="1111483" y="673209"/>
                  <a:pt x="1078469" y="673209"/>
                </a:cubicBezTo>
                <a:cubicBezTo>
                  <a:pt x="1021715" y="673209"/>
                  <a:pt x="978741" y="651381"/>
                  <a:pt x="949546" y="607725"/>
                </a:cubicBezTo>
                <a:cubicBezTo>
                  <a:pt x="926081" y="572527"/>
                  <a:pt x="914348" y="528870"/>
                  <a:pt x="914348" y="476756"/>
                </a:cubicBezTo>
                <a:cubicBezTo>
                  <a:pt x="914348" y="412908"/>
                  <a:pt x="931606" y="362090"/>
                  <a:pt x="966122" y="324300"/>
                </a:cubicBezTo>
                <a:cubicBezTo>
                  <a:pt x="1000638" y="286510"/>
                  <a:pt x="1041088" y="267615"/>
                  <a:pt x="1087473" y="267615"/>
                </a:cubicBezTo>
                <a:close/>
                <a:moveTo>
                  <a:pt x="3725116" y="139102"/>
                </a:moveTo>
                <a:lnTo>
                  <a:pt x="3738623" y="139102"/>
                </a:lnTo>
                <a:lnTo>
                  <a:pt x="3738623" y="279075"/>
                </a:lnTo>
                <a:lnTo>
                  <a:pt x="3829482" y="279075"/>
                </a:lnTo>
                <a:lnTo>
                  <a:pt x="3829482" y="319593"/>
                </a:lnTo>
                <a:lnTo>
                  <a:pt x="3738623" y="319593"/>
                </a:lnTo>
                <a:lnTo>
                  <a:pt x="3738623" y="555746"/>
                </a:lnTo>
                <a:cubicBezTo>
                  <a:pt x="3738623" y="577847"/>
                  <a:pt x="3739645" y="592104"/>
                  <a:pt x="3741692" y="598516"/>
                </a:cubicBezTo>
                <a:cubicBezTo>
                  <a:pt x="3743738" y="604928"/>
                  <a:pt x="3747354" y="610112"/>
                  <a:pt x="3752538" y="614068"/>
                </a:cubicBezTo>
                <a:cubicBezTo>
                  <a:pt x="3757722" y="618025"/>
                  <a:pt x="3762497" y="620003"/>
                  <a:pt x="3766862" y="620003"/>
                </a:cubicBezTo>
                <a:cubicBezTo>
                  <a:pt x="3784598" y="620003"/>
                  <a:pt x="3801379" y="606497"/>
                  <a:pt x="3817204" y="579484"/>
                </a:cubicBezTo>
                <a:lnTo>
                  <a:pt x="3829482" y="588488"/>
                </a:lnTo>
                <a:cubicBezTo>
                  <a:pt x="3807381" y="640876"/>
                  <a:pt x="3771501" y="667070"/>
                  <a:pt x="3721842" y="667070"/>
                </a:cubicBezTo>
                <a:cubicBezTo>
                  <a:pt x="3697558" y="667070"/>
                  <a:pt x="3677026" y="660317"/>
                  <a:pt x="3660246" y="646810"/>
                </a:cubicBezTo>
                <a:cubicBezTo>
                  <a:pt x="3643465" y="633304"/>
                  <a:pt x="3632756" y="618229"/>
                  <a:pt x="3628117" y="601585"/>
                </a:cubicBezTo>
                <a:cubicBezTo>
                  <a:pt x="3625389" y="592308"/>
                  <a:pt x="3624025" y="567206"/>
                  <a:pt x="3624025" y="526278"/>
                </a:cubicBezTo>
                <a:lnTo>
                  <a:pt x="3624025" y="319593"/>
                </a:lnTo>
                <a:lnTo>
                  <a:pt x="3574093" y="319593"/>
                </a:lnTo>
                <a:lnTo>
                  <a:pt x="3574093" y="305269"/>
                </a:lnTo>
                <a:cubicBezTo>
                  <a:pt x="3608472" y="280985"/>
                  <a:pt x="3637735" y="255473"/>
                  <a:pt x="3661883" y="228734"/>
                </a:cubicBezTo>
                <a:cubicBezTo>
                  <a:pt x="3686030" y="201994"/>
                  <a:pt x="3707108" y="172117"/>
                  <a:pt x="3725116" y="139102"/>
                </a:cubicBezTo>
                <a:close/>
                <a:moveTo>
                  <a:pt x="8586289" y="106769"/>
                </a:moveTo>
                <a:lnTo>
                  <a:pt x="8746725" y="106769"/>
                </a:lnTo>
                <a:lnTo>
                  <a:pt x="8746725" y="582349"/>
                </a:lnTo>
                <a:cubicBezTo>
                  <a:pt x="8746725" y="609362"/>
                  <a:pt x="8749864" y="626619"/>
                  <a:pt x="8756139" y="634123"/>
                </a:cubicBezTo>
                <a:cubicBezTo>
                  <a:pt x="8762415" y="641626"/>
                  <a:pt x="8774693" y="645924"/>
                  <a:pt x="8792974" y="647015"/>
                </a:cubicBezTo>
                <a:lnTo>
                  <a:pt x="8792974" y="661749"/>
                </a:lnTo>
                <a:lnTo>
                  <a:pt x="8586289" y="661749"/>
                </a:lnTo>
                <a:lnTo>
                  <a:pt x="8586289" y="647015"/>
                </a:lnTo>
                <a:cubicBezTo>
                  <a:pt x="8603206" y="646469"/>
                  <a:pt x="8615757" y="641558"/>
                  <a:pt x="8623942" y="632281"/>
                </a:cubicBezTo>
                <a:cubicBezTo>
                  <a:pt x="8629399" y="626006"/>
                  <a:pt x="8632128" y="609362"/>
                  <a:pt x="8632128" y="582349"/>
                </a:cubicBezTo>
                <a:lnTo>
                  <a:pt x="8632128" y="186169"/>
                </a:lnTo>
                <a:cubicBezTo>
                  <a:pt x="8632128" y="159429"/>
                  <a:pt x="8628990" y="142308"/>
                  <a:pt x="8622714" y="134804"/>
                </a:cubicBezTo>
                <a:cubicBezTo>
                  <a:pt x="8616439" y="127301"/>
                  <a:pt x="8604297" y="123004"/>
                  <a:pt x="8586289" y="121912"/>
                </a:cubicBezTo>
                <a:close/>
                <a:moveTo>
                  <a:pt x="6700339" y="106769"/>
                </a:moveTo>
                <a:lnTo>
                  <a:pt x="6860775" y="106769"/>
                </a:lnTo>
                <a:lnTo>
                  <a:pt x="6860775" y="582349"/>
                </a:lnTo>
                <a:cubicBezTo>
                  <a:pt x="6860775" y="609362"/>
                  <a:pt x="6863913" y="626619"/>
                  <a:pt x="6870189" y="634123"/>
                </a:cubicBezTo>
                <a:cubicBezTo>
                  <a:pt x="6876465" y="641626"/>
                  <a:pt x="6888743" y="645924"/>
                  <a:pt x="6907024" y="647015"/>
                </a:cubicBezTo>
                <a:lnTo>
                  <a:pt x="6907024" y="661749"/>
                </a:lnTo>
                <a:lnTo>
                  <a:pt x="6700339" y="661749"/>
                </a:lnTo>
                <a:lnTo>
                  <a:pt x="6700339" y="647015"/>
                </a:lnTo>
                <a:cubicBezTo>
                  <a:pt x="6717255" y="646469"/>
                  <a:pt x="6729807" y="641558"/>
                  <a:pt x="6737992" y="632281"/>
                </a:cubicBezTo>
                <a:cubicBezTo>
                  <a:pt x="6743449" y="626006"/>
                  <a:pt x="6746178" y="609362"/>
                  <a:pt x="6746178" y="582349"/>
                </a:cubicBezTo>
                <a:lnTo>
                  <a:pt x="6746178" y="186169"/>
                </a:lnTo>
                <a:cubicBezTo>
                  <a:pt x="6746178" y="159429"/>
                  <a:pt x="6743040" y="142308"/>
                  <a:pt x="6736765" y="134804"/>
                </a:cubicBezTo>
                <a:cubicBezTo>
                  <a:pt x="6730489" y="127301"/>
                  <a:pt x="6718347" y="123004"/>
                  <a:pt x="6700339" y="121912"/>
                </a:cubicBezTo>
                <a:close/>
                <a:moveTo>
                  <a:pt x="1271089" y="106769"/>
                </a:moveTo>
                <a:lnTo>
                  <a:pt x="1431526" y="106769"/>
                </a:lnTo>
                <a:lnTo>
                  <a:pt x="1431526" y="582349"/>
                </a:lnTo>
                <a:cubicBezTo>
                  <a:pt x="1431526" y="609362"/>
                  <a:pt x="1434664" y="626619"/>
                  <a:pt x="1440940" y="634123"/>
                </a:cubicBezTo>
                <a:cubicBezTo>
                  <a:pt x="1447215" y="641626"/>
                  <a:pt x="1459493" y="645924"/>
                  <a:pt x="1477775" y="647015"/>
                </a:cubicBezTo>
                <a:lnTo>
                  <a:pt x="1477775" y="661749"/>
                </a:lnTo>
                <a:lnTo>
                  <a:pt x="1271089" y="661749"/>
                </a:lnTo>
                <a:lnTo>
                  <a:pt x="1271089" y="647015"/>
                </a:lnTo>
                <a:cubicBezTo>
                  <a:pt x="1288006" y="646469"/>
                  <a:pt x="1300557" y="641558"/>
                  <a:pt x="1308743" y="632281"/>
                </a:cubicBezTo>
                <a:cubicBezTo>
                  <a:pt x="1314200" y="626006"/>
                  <a:pt x="1316928" y="609362"/>
                  <a:pt x="1316928" y="582349"/>
                </a:cubicBezTo>
                <a:lnTo>
                  <a:pt x="1316928" y="186169"/>
                </a:lnTo>
                <a:cubicBezTo>
                  <a:pt x="1316928" y="159429"/>
                  <a:pt x="1313791" y="142308"/>
                  <a:pt x="1307515" y="134804"/>
                </a:cubicBezTo>
                <a:cubicBezTo>
                  <a:pt x="1301239" y="127301"/>
                  <a:pt x="1289098" y="123004"/>
                  <a:pt x="1271089" y="121912"/>
                </a:cubicBezTo>
                <a:close/>
                <a:moveTo>
                  <a:pt x="98807" y="106769"/>
                </a:moveTo>
                <a:lnTo>
                  <a:pt x="339462" y="106769"/>
                </a:lnTo>
                <a:lnTo>
                  <a:pt x="339462" y="121912"/>
                </a:lnTo>
                <a:cubicBezTo>
                  <a:pt x="320090" y="122458"/>
                  <a:pt x="307198" y="125391"/>
                  <a:pt x="300786" y="130712"/>
                </a:cubicBezTo>
                <a:cubicBezTo>
                  <a:pt x="294374" y="136032"/>
                  <a:pt x="291168" y="142649"/>
                  <a:pt x="291168" y="150562"/>
                </a:cubicBezTo>
                <a:cubicBezTo>
                  <a:pt x="291168" y="160930"/>
                  <a:pt x="297852" y="182895"/>
                  <a:pt x="311222" y="216455"/>
                </a:cubicBezTo>
                <a:lnTo>
                  <a:pt x="420090" y="485760"/>
                </a:lnTo>
                <a:lnTo>
                  <a:pt x="507266" y="275391"/>
                </a:lnTo>
                <a:lnTo>
                  <a:pt x="484347" y="216455"/>
                </a:lnTo>
                <a:cubicBezTo>
                  <a:pt x="471795" y="184259"/>
                  <a:pt x="462109" y="162772"/>
                  <a:pt x="455288" y="151994"/>
                </a:cubicBezTo>
                <a:cubicBezTo>
                  <a:pt x="448467" y="141216"/>
                  <a:pt x="440622" y="133508"/>
                  <a:pt x="431755" y="128870"/>
                </a:cubicBezTo>
                <a:cubicBezTo>
                  <a:pt x="422887" y="124231"/>
                  <a:pt x="409858" y="121912"/>
                  <a:pt x="392669" y="121912"/>
                </a:cubicBezTo>
                <a:lnTo>
                  <a:pt x="392669" y="106769"/>
                </a:lnTo>
                <a:lnTo>
                  <a:pt x="661564" y="106769"/>
                </a:lnTo>
                <a:lnTo>
                  <a:pt x="661564" y="121912"/>
                </a:lnTo>
                <a:cubicBezTo>
                  <a:pt x="642737" y="122185"/>
                  <a:pt x="629231" y="123686"/>
                  <a:pt x="621045" y="126414"/>
                </a:cubicBezTo>
                <a:cubicBezTo>
                  <a:pt x="615315" y="128324"/>
                  <a:pt x="610813" y="131530"/>
                  <a:pt x="607539" y="136032"/>
                </a:cubicBezTo>
                <a:cubicBezTo>
                  <a:pt x="604265" y="140534"/>
                  <a:pt x="602628" y="145650"/>
                  <a:pt x="602628" y="151380"/>
                </a:cubicBezTo>
                <a:cubicBezTo>
                  <a:pt x="602628" y="157656"/>
                  <a:pt x="608767" y="176892"/>
                  <a:pt x="621045" y="209088"/>
                </a:cubicBezTo>
                <a:lnTo>
                  <a:pt x="722137" y="471844"/>
                </a:lnTo>
                <a:lnTo>
                  <a:pt x="812587" y="234054"/>
                </a:lnTo>
                <a:cubicBezTo>
                  <a:pt x="822137" y="209498"/>
                  <a:pt x="828003" y="192717"/>
                  <a:pt x="830186" y="183713"/>
                </a:cubicBezTo>
                <a:cubicBezTo>
                  <a:pt x="832369" y="174709"/>
                  <a:pt x="833460" y="166387"/>
                  <a:pt x="833460" y="158747"/>
                </a:cubicBezTo>
                <a:cubicBezTo>
                  <a:pt x="833460" y="147560"/>
                  <a:pt x="829640" y="138761"/>
                  <a:pt x="822001" y="132349"/>
                </a:cubicBezTo>
                <a:cubicBezTo>
                  <a:pt x="814361" y="125937"/>
                  <a:pt x="799763" y="122458"/>
                  <a:pt x="778208" y="121912"/>
                </a:cubicBezTo>
                <a:lnTo>
                  <a:pt x="778208" y="106769"/>
                </a:lnTo>
                <a:lnTo>
                  <a:pt x="922273" y="106769"/>
                </a:lnTo>
                <a:lnTo>
                  <a:pt x="922273" y="121912"/>
                </a:lnTo>
                <a:cubicBezTo>
                  <a:pt x="911905" y="122731"/>
                  <a:pt x="903174" y="125596"/>
                  <a:pt x="896080" y="130507"/>
                </a:cubicBezTo>
                <a:cubicBezTo>
                  <a:pt x="888986" y="135418"/>
                  <a:pt x="882710" y="142922"/>
                  <a:pt x="877253" y="153017"/>
                </a:cubicBezTo>
                <a:cubicBezTo>
                  <a:pt x="875616" y="156292"/>
                  <a:pt x="867021" y="177438"/>
                  <a:pt x="851468" y="216455"/>
                </a:cubicBezTo>
                <a:lnTo>
                  <a:pt x="677526" y="674437"/>
                </a:lnTo>
                <a:lnTo>
                  <a:pt x="661564" y="674437"/>
                </a:lnTo>
                <a:lnTo>
                  <a:pt x="524047" y="316728"/>
                </a:lnTo>
                <a:lnTo>
                  <a:pt x="372614" y="674437"/>
                </a:lnTo>
                <a:lnTo>
                  <a:pt x="357471" y="674437"/>
                </a:lnTo>
                <a:lnTo>
                  <a:pt x="174933" y="221367"/>
                </a:lnTo>
                <a:cubicBezTo>
                  <a:pt x="156379" y="175800"/>
                  <a:pt x="143419" y="148242"/>
                  <a:pt x="136052" y="138693"/>
                </a:cubicBezTo>
                <a:cubicBezTo>
                  <a:pt x="128685" y="129143"/>
                  <a:pt x="116270" y="123549"/>
                  <a:pt x="98807" y="121912"/>
                </a:cubicBezTo>
                <a:close/>
                <a:moveTo>
                  <a:pt x="7031667" y="93672"/>
                </a:moveTo>
                <a:cubicBezTo>
                  <a:pt x="7049403" y="93672"/>
                  <a:pt x="7064409" y="99879"/>
                  <a:pt x="7076688" y="112294"/>
                </a:cubicBezTo>
                <a:cubicBezTo>
                  <a:pt x="7088966" y="124709"/>
                  <a:pt x="7095105" y="139648"/>
                  <a:pt x="7095105" y="157110"/>
                </a:cubicBezTo>
                <a:cubicBezTo>
                  <a:pt x="7095105" y="174573"/>
                  <a:pt x="7088897" y="189443"/>
                  <a:pt x="7076483" y="201721"/>
                </a:cubicBezTo>
                <a:cubicBezTo>
                  <a:pt x="7064068" y="214000"/>
                  <a:pt x="7049129" y="220139"/>
                  <a:pt x="7031667" y="220139"/>
                </a:cubicBezTo>
                <a:cubicBezTo>
                  <a:pt x="7014205" y="220139"/>
                  <a:pt x="6999335" y="214000"/>
                  <a:pt x="6987056" y="201721"/>
                </a:cubicBezTo>
                <a:cubicBezTo>
                  <a:pt x="6974778" y="189443"/>
                  <a:pt x="6968639" y="174573"/>
                  <a:pt x="6968639" y="157110"/>
                </a:cubicBezTo>
                <a:cubicBezTo>
                  <a:pt x="6968639" y="139648"/>
                  <a:pt x="6974778" y="124709"/>
                  <a:pt x="6987056" y="112294"/>
                </a:cubicBezTo>
                <a:cubicBezTo>
                  <a:pt x="6999335" y="99879"/>
                  <a:pt x="7014205" y="93672"/>
                  <a:pt x="7031667" y="93672"/>
                </a:cubicBezTo>
                <a:close/>
                <a:moveTo>
                  <a:pt x="0" y="0"/>
                </a:moveTo>
                <a:lnTo>
                  <a:pt x="10107386" y="0"/>
                </a:lnTo>
                <a:lnTo>
                  <a:pt x="10107386" y="1"/>
                </a:lnTo>
                <a:lnTo>
                  <a:pt x="0" y="1"/>
                </a:lnTo>
                <a:close/>
              </a:path>
            </a:pathLst>
          </a:custGeom>
          <a:ln w="12700">
            <a:solidFill>
              <a:srgbClr val="00B0F0"/>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66" y="1263483"/>
            <a:ext cx="11601574" cy="5428262"/>
          </a:xfrm>
          <a:prstGeom prst="rect">
            <a:avLst/>
          </a:prstGeom>
          <a:ln>
            <a:solidFill>
              <a:srgbClr val="F739B8"/>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6621049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32175" y="207818"/>
            <a:ext cx="11765861" cy="6539346"/>
          </a:xfrm>
          <a:prstGeom prst="rect">
            <a:avLst/>
          </a:prstGeom>
        </p:spPr>
      </p:pic>
      <p:sp>
        <p:nvSpPr>
          <p:cNvPr id="7" name="Rectangle 6"/>
          <p:cNvSpPr/>
          <p:nvPr/>
        </p:nvSpPr>
        <p:spPr>
          <a:xfrm>
            <a:off x="2114000" y="1357746"/>
            <a:ext cx="8379634" cy="830997"/>
          </a:xfrm>
          <a:prstGeom prst="rect">
            <a:avLst/>
          </a:prstGeom>
          <a:solidFill>
            <a:schemeClr val="accent4">
              <a:lumMod val="20000"/>
              <a:lumOff val="80000"/>
            </a:schemeClr>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smtClean="0">
                <a:ln w="0"/>
                <a:effectLst>
                  <a:outerShdw blurRad="38100" dist="19050" dir="2700000" algn="tl" rotWithShape="0">
                    <a:schemeClr val="dk1">
                      <a:alpha val="40000"/>
                    </a:schemeClr>
                  </a:outerShdw>
                </a:effectLst>
                <a:uFill>
                  <a:solidFill>
                    <a:srgbClr val="000000"/>
                  </a:solidFill>
                </a:uFill>
                <a:latin typeface="Times New Roman" panose="02020603050405020304" pitchFamily="18" charset="0"/>
                <a:cs typeface="Times New Roman" panose="02020603050405020304" pitchFamily="18" charset="0"/>
              </a:rPr>
              <a:t>Liten</a:t>
            </a:r>
            <a:r>
              <a:rPr lang="en-US" sz="3200" dirty="0" smtClean="0">
                <a:ln w="0"/>
                <a:effectLst>
                  <a:outerShdw blurRad="38100" dist="19050" dir="2700000" algn="tl" rotWithShape="0">
                    <a:schemeClr val="dk1">
                      <a:alpha val="40000"/>
                    </a:schemeClr>
                  </a:outerShdw>
                </a:effectLst>
                <a:uFill>
                  <a:solidFill>
                    <a:srgbClr val="000000"/>
                  </a:solidFill>
                </a:uFill>
                <a:latin typeface="Times New Roman" panose="02020603050405020304" pitchFamily="18" charset="0"/>
                <a:cs typeface="Times New Roman" panose="02020603050405020304" pitchFamily="18" charset="0"/>
              </a:rPr>
              <a:t> the passage and fill the information table</a:t>
            </a:r>
            <a:r>
              <a:rPr lang="en-US" sz="4800" dirty="0" smtClean="0">
                <a:ln w="0"/>
                <a:effectLst>
                  <a:outerShdw blurRad="38100" dist="19050" dir="2700000" algn="tl" rotWithShape="0">
                    <a:schemeClr val="dk1">
                      <a:alpha val="40000"/>
                    </a:schemeClr>
                  </a:outerShdw>
                </a:effectLst>
                <a:uFill>
                  <a:solidFill>
                    <a:srgbClr val="000000"/>
                  </a:solidFill>
                </a:uFill>
                <a:latin typeface="Times New Roman" panose="02020603050405020304" pitchFamily="18" charset="0"/>
                <a:cs typeface="Times New Roman" panose="02020603050405020304" pitchFamily="18" charset="0"/>
              </a:rPr>
              <a:t> </a:t>
            </a:r>
            <a:endParaRPr lang="en-US" sz="4800" dirty="0">
              <a:ln w="0"/>
              <a:effectLst>
                <a:outerShdw blurRad="38100" dist="19050" dir="2700000" algn="tl" rotWithShape="0">
                  <a:schemeClr val="dk1">
                    <a:alpha val="40000"/>
                  </a:schemeClr>
                </a:outerShdw>
              </a:effectLst>
            </a:endParaRPr>
          </a:p>
        </p:txBody>
      </p:sp>
      <p:sp>
        <p:nvSpPr>
          <p:cNvPr id="5" name="Rectangle 4"/>
          <p:cNvSpPr/>
          <p:nvPr/>
        </p:nvSpPr>
        <p:spPr>
          <a:xfrm>
            <a:off x="609599" y="2715291"/>
            <a:ext cx="11388437" cy="4031873"/>
          </a:xfrm>
          <a:prstGeom prst="rect">
            <a:avLst/>
          </a:prstGeom>
          <a:solidFill>
            <a:schemeClr val="accent4">
              <a:lumMod val="20000"/>
              <a:lumOff val="80000"/>
            </a:schemeClr>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200" dirty="0" smtClean="0">
                <a:ln w="0"/>
                <a:effectLst>
                  <a:outerShdw blurRad="38100" dist="19050" dir="2700000" algn="tl" rotWithShape="0">
                    <a:schemeClr val="dk1">
                      <a:alpha val="40000"/>
                    </a:schemeClr>
                  </a:outerShdw>
                </a:effectLst>
                <a:uFill>
                  <a:solidFill>
                    <a:srgbClr val="000000"/>
                  </a:solidFill>
                </a:uFill>
                <a:latin typeface="Times New Roman" panose="02020603050405020304" pitchFamily="18" charset="0"/>
                <a:cs typeface="Times New Roman" panose="02020603050405020304" pitchFamily="18" charset="0"/>
              </a:rPr>
              <a:t>In1987 Parth protim Majumder was awarded with ‘Master of Mime’ Award by ‘Jogesh Mime Academy’ in </a:t>
            </a:r>
            <a:r>
              <a:rPr lang="en-US" sz="3200" dirty="0" smtClean="0">
                <a:ln w="0"/>
                <a:uFill>
                  <a:solidFill>
                    <a:srgbClr val="000000"/>
                  </a:solidFill>
                </a:uFill>
                <a:latin typeface="Times New Roman" panose="02020603050405020304" pitchFamily="18" charset="0"/>
                <a:cs typeface="Times New Roman" panose="02020603050405020304" pitchFamily="18" charset="0"/>
              </a:rPr>
              <a:t>India.  In the same year he was named as the ‘Master of the World’ by Journalist Association of Malaysia. In 2009, Majumder was bestowed with the highest European honour for theatre, The Moliere Award. In 2010 Majumder received the highest Bangladeshi Awarded the Ekushey Padok. He is still working . In 2012 French Government honoured him ‘Knight in Order of Art and Humanities’.</a:t>
            </a:r>
            <a:endParaRPr lang="en-US" sz="3200" dirty="0">
              <a:ln w="0"/>
            </a:endParaRPr>
          </a:p>
        </p:txBody>
      </p:sp>
    </p:spTree>
    <p:extLst>
      <p:ext uri="{BB962C8B-B14F-4D97-AF65-F5344CB8AC3E}">
        <p14:creationId xmlns:p14="http://schemas.microsoft.com/office/powerpoint/2010/main" val="3655805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32175" y="207818"/>
            <a:ext cx="11765861" cy="6539346"/>
          </a:xfrm>
          <a:prstGeom prst="rect">
            <a:avLst/>
          </a:prstGeom>
        </p:spPr>
      </p:pic>
      <p:sp>
        <p:nvSpPr>
          <p:cNvPr id="7" name="Rectangle 6"/>
          <p:cNvSpPr/>
          <p:nvPr/>
        </p:nvSpPr>
        <p:spPr>
          <a:xfrm>
            <a:off x="3415201" y="518763"/>
            <a:ext cx="4661999" cy="830997"/>
          </a:xfrm>
          <a:prstGeom prst="rect">
            <a:avLst/>
          </a:prstGeom>
          <a:solidFill>
            <a:schemeClr val="accent4">
              <a:lumMod val="40000"/>
              <a:lumOff val="60000"/>
            </a:schemeClr>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n w="0"/>
                <a:effectLst>
                  <a:outerShdw blurRad="38100" dist="19050" dir="2700000" algn="tl" rotWithShape="0">
                    <a:schemeClr val="dk1">
                      <a:alpha val="40000"/>
                    </a:schemeClr>
                  </a:outerShdw>
                </a:effectLst>
                <a:uFill>
                  <a:solidFill>
                    <a:srgbClr val="000000"/>
                  </a:solidFill>
                </a:uFill>
                <a:latin typeface="Times New Roman" panose="02020603050405020304" pitchFamily="18" charset="0"/>
                <a:cs typeface="Times New Roman" panose="02020603050405020304" pitchFamily="18" charset="0"/>
              </a:rPr>
              <a:t>F</a:t>
            </a:r>
            <a:r>
              <a:rPr lang="en-US" sz="3200" dirty="0" smtClean="0">
                <a:ln w="0"/>
                <a:effectLst>
                  <a:outerShdw blurRad="38100" dist="19050" dir="2700000" algn="tl" rotWithShape="0">
                    <a:schemeClr val="dk1">
                      <a:alpha val="40000"/>
                    </a:schemeClr>
                  </a:outerShdw>
                </a:effectLst>
                <a:uFill>
                  <a:solidFill>
                    <a:srgbClr val="000000"/>
                  </a:solidFill>
                </a:uFill>
                <a:latin typeface="Times New Roman" panose="02020603050405020304" pitchFamily="18" charset="0"/>
                <a:cs typeface="Times New Roman" panose="02020603050405020304" pitchFamily="18" charset="0"/>
              </a:rPr>
              <a:t>ill the information table</a:t>
            </a:r>
            <a:r>
              <a:rPr lang="en-US" sz="4800" dirty="0" smtClean="0">
                <a:ln w="0"/>
                <a:effectLst>
                  <a:outerShdw blurRad="38100" dist="19050" dir="2700000" algn="tl" rotWithShape="0">
                    <a:schemeClr val="dk1">
                      <a:alpha val="40000"/>
                    </a:schemeClr>
                  </a:outerShdw>
                </a:effectLst>
                <a:uFill>
                  <a:solidFill>
                    <a:srgbClr val="000000"/>
                  </a:solidFill>
                </a:uFill>
                <a:latin typeface="Times New Roman" panose="02020603050405020304" pitchFamily="18" charset="0"/>
                <a:cs typeface="Times New Roman" panose="02020603050405020304" pitchFamily="18" charset="0"/>
              </a:rPr>
              <a:t> </a:t>
            </a:r>
            <a:endParaRPr lang="en-US" sz="4800" dirty="0">
              <a:ln w="0"/>
              <a:effectLst>
                <a:outerShdw blurRad="38100" dist="19050" dir="2700000" algn="tl" rotWithShape="0">
                  <a:schemeClr val="dk1">
                    <a:alpha val="40000"/>
                  </a:scheme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873160823"/>
              </p:ext>
            </p:extLst>
          </p:nvPr>
        </p:nvGraphicFramePr>
        <p:xfrm>
          <a:off x="467702" y="2075009"/>
          <a:ext cx="11336371" cy="3413760"/>
        </p:xfrm>
        <a:graphic>
          <a:graphicData uri="http://schemas.openxmlformats.org/drawingml/2006/table">
            <a:tbl>
              <a:tblPr firstRow="1" bandRow="1">
                <a:tableStyleId>{7DF18680-E054-41AD-8BC1-D1AEF772440D}</a:tableStyleId>
              </a:tblPr>
              <a:tblGrid>
                <a:gridCol w="1111716">
                  <a:extLst>
                    <a:ext uri="{9D8B030D-6E8A-4147-A177-3AD203B41FA5}">
                      <a16:colId xmlns:a16="http://schemas.microsoft.com/office/drawing/2014/main" val="2805145047"/>
                    </a:ext>
                  </a:extLst>
                </a:gridCol>
                <a:gridCol w="5029200">
                  <a:extLst>
                    <a:ext uri="{9D8B030D-6E8A-4147-A177-3AD203B41FA5}">
                      <a16:colId xmlns:a16="http://schemas.microsoft.com/office/drawing/2014/main" val="316557209"/>
                    </a:ext>
                  </a:extLst>
                </a:gridCol>
                <a:gridCol w="5195455">
                  <a:extLst>
                    <a:ext uri="{9D8B030D-6E8A-4147-A177-3AD203B41FA5}">
                      <a16:colId xmlns:a16="http://schemas.microsoft.com/office/drawing/2014/main" val="2833296355"/>
                    </a:ext>
                  </a:extLst>
                </a:gridCol>
              </a:tblGrid>
              <a:tr h="370840">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Year</a:t>
                      </a:r>
                      <a:endParaRPr lang="en-GB"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smtClean="0">
                          <a:solidFill>
                            <a:schemeClr val="tx1"/>
                          </a:solidFill>
                          <a:latin typeface="Times New Roman" panose="02020603050405020304" pitchFamily="18" charset="0"/>
                          <a:cs typeface="Times New Roman" panose="02020603050405020304" pitchFamily="18" charset="0"/>
                        </a:rPr>
                        <a:t>Achievement he obtained</a:t>
                      </a:r>
                      <a:endParaRPr lang="en-GB"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   From Where he got the award</a:t>
                      </a:r>
                      <a:endParaRPr lang="en-GB"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104038759"/>
                  </a:ext>
                </a:extLst>
              </a:tr>
              <a:tr h="370840">
                <a:tc>
                  <a:txBody>
                    <a:bodyPr/>
                    <a:lstStyle/>
                    <a:p>
                      <a:r>
                        <a:rPr lang="en-US" sz="3200" dirty="0" smtClean="0">
                          <a:latin typeface="Times New Roman" panose="02020603050405020304" pitchFamily="18" charset="0"/>
                          <a:cs typeface="Times New Roman" panose="02020603050405020304" pitchFamily="18" charset="0"/>
                        </a:rPr>
                        <a:t>1987</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518952"/>
                  </a:ext>
                </a:extLst>
              </a:tr>
              <a:tr h="370840">
                <a:tc>
                  <a:txBody>
                    <a:bodyPr/>
                    <a:lstStyle/>
                    <a:p>
                      <a:r>
                        <a:rPr lang="en-US" sz="3200" dirty="0" smtClean="0">
                          <a:latin typeface="Times New Roman" panose="02020603050405020304" pitchFamily="18" charset="0"/>
                          <a:cs typeface="Times New Roman" panose="02020603050405020304" pitchFamily="18" charset="0"/>
                        </a:rPr>
                        <a:t>1987</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932225"/>
                  </a:ext>
                </a:extLst>
              </a:tr>
              <a:tr h="370840">
                <a:tc>
                  <a:txBody>
                    <a:bodyPr/>
                    <a:lstStyle/>
                    <a:p>
                      <a:r>
                        <a:rPr lang="en-US" sz="3200" dirty="0" smtClean="0">
                          <a:latin typeface="Times New Roman" panose="02020603050405020304" pitchFamily="18" charset="0"/>
                          <a:cs typeface="Times New Roman" panose="02020603050405020304" pitchFamily="18" charset="0"/>
                        </a:rPr>
                        <a:t>2009</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311002"/>
                  </a:ext>
                </a:extLst>
              </a:tr>
              <a:tr h="370840">
                <a:tc>
                  <a:txBody>
                    <a:bodyPr/>
                    <a:lstStyle/>
                    <a:p>
                      <a:r>
                        <a:rPr lang="en-US" sz="3200" dirty="0" smtClean="0">
                          <a:latin typeface="Times New Roman" panose="02020603050405020304" pitchFamily="18" charset="0"/>
                          <a:cs typeface="Times New Roman" panose="02020603050405020304" pitchFamily="18" charset="0"/>
                        </a:rPr>
                        <a:t>2010</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1102524"/>
                  </a:ext>
                </a:extLst>
              </a:tr>
              <a:tr h="370840">
                <a:tc>
                  <a:txBody>
                    <a:bodyPr/>
                    <a:lstStyle/>
                    <a:p>
                      <a:r>
                        <a:rPr lang="en-US" sz="3200" dirty="0" smtClean="0">
                          <a:latin typeface="Times New Roman" panose="02020603050405020304" pitchFamily="18" charset="0"/>
                          <a:cs typeface="Times New Roman" panose="02020603050405020304" pitchFamily="18" charset="0"/>
                        </a:rPr>
                        <a:t>2012</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2553781"/>
                  </a:ext>
                </a:extLst>
              </a:tr>
            </a:tbl>
          </a:graphicData>
        </a:graphic>
      </p:graphicFrame>
    </p:spTree>
    <p:extLst>
      <p:ext uri="{BB962C8B-B14F-4D97-AF65-F5344CB8AC3E}">
        <p14:creationId xmlns:p14="http://schemas.microsoft.com/office/powerpoint/2010/main" val="4213840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32175" y="207818"/>
            <a:ext cx="11765861" cy="6539346"/>
          </a:xfrm>
          <a:prstGeom prst="rect">
            <a:avLst/>
          </a:prstGeom>
        </p:spPr>
      </p:pic>
      <p:sp>
        <p:nvSpPr>
          <p:cNvPr id="7" name="Rectangle 6"/>
          <p:cNvSpPr/>
          <p:nvPr/>
        </p:nvSpPr>
        <p:spPr>
          <a:xfrm>
            <a:off x="3415201" y="518763"/>
            <a:ext cx="4661999" cy="830997"/>
          </a:xfrm>
          <a:prstGeom prst="rect">
            <a:avLst/>
          </a:prstGeom>
          <a:solidFill>
            <a:schemeClr val="accent4">
              <a:lumMod val="40000"/>
              <a:lumOff val="60000"/>
            </a:schemeClr>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n w="0"/>
                <a:effectLst>
                  <a:outerShdw blurRad="38100" dist="19050" dir="2700000" algn="tl" rotWithShape="0">
                    <a:schemeClr val="dk1">
                      <a:alpha val="40000"/>
                    </a:schemeClr>
                  </a:outerShdw>
                </a:effectLst>
                <a:uFill>
                  <a:solidFill>
                    <a:srgbClr val="000000"/>
                  </a:solidFill>
                </a:uFill>
                <a:latin typeface="Times New Roman" panose="02020603050405020304" pitchFamily="18" charset="0"/>
                <a:cs typeface="Times New Roman" panose="02020603050405020304" pitchFamily="18" charset="0"/>
              </a:rPr>
              <a:t>F</a:t>
            </a:r>
            <a:r>
              <a:rPr lang="en-US" sz="3200" dirty="0" smtClean="0">
                <a:ln w="0"/>
                <a:effectLst>
                  <a:outerShdw blurRad="38100" dist="19050" dir="2700000" algn="tl" rotWithShape="0">
                    <a:schemeClr val="dk1">
                      <a:alpha val="40000"/>
                    </a:schemeClr>
                  </a:outerShdw>
                </a:effectLst>
                <a:uFill>
                  <a:solidFill>
                    <a:srgbClr val="000000"/>
                  </a:solidFill>
                </a:uFill>
                <a:latin typeface="Times New Roman" panose="02020603050405020304" pitchFamily="18" charset="0"/>
                <a:cs typeface="Times New Roman" panose="02020603050405020304" pitchFamily="18" charset="0"/>
              </a:rPr>
              <a:t>ill the information table</a:t>
            </a:r>
            <a:r>
              <a:rPr lang="en-US" sz="4800" dirty="0" smtClean="0">
                <a:ln w="0"/>
                <a:effectLst>
                  <a:outerShdw blurRad="38100" dist="19050" dir="2700000" algn="tl" rotWithShape="0">
                    <a:schemeClr val="dk1">
                      <a:alpha val="40000"/>
                    </a:schemeClr>
                  </a:outerShdw>
                </a:effectLst>
                <a:uFill>
                  <a:solidFill>
                    <a:srgbClr val="000000"/>
                  </a:solidFill>
                </a:uFill>
                <a:latin typeface="Times New Roman" panose="02020603050405020304" pitchFamily="18" charset="0"/>
                <a:cs typeface="Times New Roman" panose="02020603050405020304" pitchFamily="18" charset="0"/>
              </a:rPr>
              <a:t> </a:t>
            </a:r>
            <a:endParaRPr lang="en-US" sz="4800" dirty="0">
              <a:ln w="0"/>
              <a:effectLst>
                <a:outerShdw blurRad="38100" dist="19050" dir="2700000" algn="tl" rotWithShape="0">
                  <a:schemeClr val="dk1">
                    <a:alpha val="40000"/>
                  </a:scheme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1944928052"/>
              </p:ext>
            </p:extLst>
          </p:nvPr>
        </p:nvGraphicFramePr>
        <p:xfrm>
          <a:off x="467702" y="2075009"/>
          <a:ext cx="11530334" cy="3413760"/>
        </p:xfrm>
        <a:graphic>
          <a:graphicData uri="http://schemas.openxmlformats.org/drawingml/2006/table">
            <a:tbl>
              <a:tblPr firstRow="1" bandRow="1">
                <a:tableStyleId>{7DF18680-E054-41AD-8BC1-D1AEF772440D}</a:tableStyleId>
              </a:tblPr>
              <a:tblGrid>
                <a:gridCol w="1319534">
                  <a:extLst>
                    <a:ext uri="{9D8B030D-6E8A-4147-A177-3AD203B41FA5}">
                      <a16:colId xmlns:a16="http://schemas.microsoft.com/office/drawing/2014/main" val="2805145047"/>
                    </a:ext>
                  </a:extLst>
                </a:gridCol>
                <a:gridCol w="5237019">
                  <a:extLst>
                    <a:ext uri="{9D8B030D-6E8A-4147-A177-3AD203B41FA5}">
                      <a16:colId xmlns:a16="http://schemas.microsoft.com/office/drawing/2014/main" val="316557209"/>
                    </a:ext>
                  </a:extLst>
                </a:gridCol>
                <a:gridCol w="4973781">
                  <a:extLst>
                    <a:ext uri="{9D8B030D-6E8A-4147-A177-3AD203B41FA5}">
                      <a16:colId xmlns:a16="http://schemas.microsoft.com/office/drawing/2014/main" val="2833296355"/>
                    </a:ext>
                  </a:extLst>
                </a:gridCol>
              </a:tblGrid>
              <a:tr h="370840">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Year</a:t>
                      </a:r>
                      <a:endParaRPr lang="en-GB"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        Achievement</a:t>
                      </a:r>
                      <a:endParaRPr lang="en-GB"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   From Where</a:t>
                      </a:r>
                      <a:endParaRPr lang="en-GB"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104038759"/>
                  </a:ext>
                </a:extLst>
              </a:tr>
              <a:tr h="370840">
                <a:tc>
                  <a:txBody>
                    <a:bodyPr/>
                    <a:lstStyle/>
                    <a:p>
                      <a:r>
                        <a:rPr lang="en-US" sz="3200" dirty="0" smtClean="0">
                          <a:latin typeface="Times New Roman" panose="02020603050405020304" pitchFamily="18" charset="0"/>
                          <a:cs typeface="Times New Roman" panose="02020603050405020304" pitchFamily="18" charset="0"/>
                        </a:rPr>
                        <a:t>1987</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518952"/>
                  </a:ext>
                </a:extLst>
              </a:tr>
              <a:tr h="370840">
                <a:tc>
                  <a:txBody>
                    <a:bodyPr/>
                    <a:lstStyle/>
                    <a:p>
                      <a:r>
                        <a:rPr lang="en-US" sz="3200" dirty="0" smtClean="0">
                          <a:latin typeface="Times New Roman" panose="02020603050405020304" pitchFamily="18" charset="0"/>
                          <a:cs typeface="Times New Roman" panose="02020603050405020304" pitchFamily="18" charset="0"/>
                        </a:rPr>
                        <a:t>1987</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932225"/>
                  </a:ext>
                </a:extLst>
              </a:tr>
              <a:tr h="370840">
                <a:tc>
                  <a:txBody>
                    <a:bodyPr/>
                    <a:lstStyle/>
                    <a:p>
                      <a:r>
                        <a:rPr lang="en-US" sz="3200" dirty="0" smtClean="0">
                          <a:latin typeface="Times New Roman" panose="02020603050405020304" pitchFamily="18" charset="0"/>
                          <a:cs typeface="Times New Roman" panose="02020603050405020304" pitchFamily="18" charset="0"/>
                        </a:rPr>
                        <a:t>2009</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311002"/>
                  </a:ext>
                </a:extLst>
              </a:tr>
              <a:tr h="370840">
                <a:tc>
                  <a:txBody>
                    <a:bodyPr/>
                    <a:lstStyle/>
                    <a:p>
                      <a:r>
                        <a:rPr lang="en-US" sz="3200" dirty="0" smtClean="0">
                          <a:latin typeface="Times New Roman" panose="02020603050405020304" pitchFamily="18" charset="0"/>
                          <a:cs typeface="Times New Roman" panose="02020603050405020304" pitchFamily="18" charset="0"/>
                        </a:rPr>
                        <a:t>2010</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1102524"/>
                  </a:ext>
                </a:extLst>
              </a:tr>
              <a:tr h="370840">
                <a:tc>
                  <a:txBody>
                    <a:bodyPr/>
                    <a:lstStyle/>
                    <a:p>
                      <a:r>
                        <a:rPr lang="en-US" sz="3200" dirty="0" smtClean="0">
                          <a:latin typeface="Times New Roman" panose="02020603050405020304" pitchFamily="18" charset="0"/>
                          <a:cs typeface="Times New Roman" panose="02020603050405020304" pitchFamily="18" charset="0"/>
                        </a:rPr>
                        <a:t>2012</a:t>
                      </a:r>
                      <a:endParaRPr lang="en-GB"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2553781"/>
                  </a:ext>
                </a:extLst>
              </a:tr>
            </a:tbl>
          </a:graphicData>
        </a:graphic>
      </p:graphicFrame>
      <p:sp>
        <p:nvSpPr>
          <p:cNvPr id="6" name="TextBox 5"/>
          <p:cNvSpPr txBox="1"/>
          <p:nvPr/>
        </p:nvSpPr>
        <p:spPr>
          <a:xfrm>
            <a:off x="2219147" y="2587906"/>
            <a:ext cx="2701636" cy="523220"/>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Master of Mime</a:t>
            </a:r>
            <a:endParaRPr lang="en-GB" sz="28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19147" y="3160153"/>
            <a:ext cx="4315691" cy="523220"/>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Master of the World</a:t>
            </a:r>
            <a:endParaRPr lang="en-GB" sz="2800"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105890" y="3836375"/>
            <a:ext cx="3228109" cy="523220"/>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The Moliere Award</a:t>
            </a:r>
            <a:endParaRPr lang="en-GB" sz="2800" dirty="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219147" y="4390749"/>
            <a:ext cx="3228109" cy="523220"/>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Ekushe Padak</a:t>
            </a:r>
            <a:endParaRPr lang="en-GB" sz="2800"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682282" y="4889179"/>
            <a:ext cx="5389419" cy="523220"/>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Knight Order of Art and Humanities</a:t>
            </a:r>
            <a:endParaRPr lang="en-GB" sz="2800"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071701" y="2570608"/>
            <a:ext cx="4926334" cy="523220"/>
          </a:xfrm>
          <a:prstGeom prst="rect">
            <a:avLst/>
          </a:prstGeom>
          <a:noFill/>
        </p:spPr>
        <p:txBody>
          <a:bodyPr wrap="square" rtlCol="0">
            <a:spAutoFit/>
          </a:bodyPr>
          <a:lstStyle/>
          <a:p>
            <a:r>
              <a:rPr lang="en-US" sz="2800" dirty="0" smtClean="0">
                <a:solidFill>
                  <a:srgbClr val="5C1104"/>
                </a:solidFill>
                <a:latin typeface="Times New Roman" panose="02020603050405020304" pitchFamily="18" charset="0"/>
                <a:cs typeface="Times New Roman" panose="02020603050405020304" pitchFamily="18" charset="0"/>
              </a:rPr>
              <a:t>Jogesh Mime Academy, India</a:t>
            </a:r>
            <a:endParaRPr lang="en-GB" sz="2800" dirty="0">
              <a:solidFill>
                <a:srgbClr val="5C1104"/>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273636" y="3184663"/>
            <a:ext cx="4724399" cy="523220"/>
          </a:xfrm>
          <a:prstGeom prst="rect">
            <a:avLst/>
          </a:prstGeom>
          <a:noFill/>
        </p:spPr>
        <p:txBody>
          <a:bodyPr wrap="square" rtlCol="0">
            <a:spAutoFit/>
          </a:bodyPr>
          <a:lstStyle/>
          <a:p>
            <a:r>
              <a:rPr lang="en-US" sz="2800" dirty="0" smtClean="0">
                <a:solidFill>
                  <a:srgbClr val="5C1104"/>
                </a:solidFill>
                <a:latin typeface="Times New Roman" panose="02020603050405020304" pitchFamily="18" charset="0"/>
                <a:cs typeface="Times New Roman" panose="02020603050405020304" pitchFamily="18" charset="0"/>
              </a:rPr>
              <a:t>Journalist Association, </a:t>
            </a:r>
            <a:r>
              <a:rPr lang="en-US" sz="2400" dirty="0" smtClean="0">
                <a:solidFill>
                  <a:srgbClr val="5C1104"/>
                </a:solidFill>
                <a:latin typeface="Times New Roman" panose="02020603050405020304" pitchFamily="18" charset="0"/>
                <a:cs typeface="Times New Roman" panose="02020603050405020304" pitchFamily="18" charset="0"/>
              </a:rPr>
              <a:t>Malaysia</a:t>
            </a:r>
            <a:r>
              <a:rPr lang="en-US" dirty="0" smtClean="0">
                <a:solidFill>
                  <a:srgbClr val="5C1104"/>
                </a:solidFill>
                <a:latin typeface="Times New Roman" panose="02020603050405020304" pitchFamily="18" charset="0"/>
                <a:cs typeface="Times New Roman" panose="02020603050405020304" pitchFamily="18" charset="0"/>
              </a:rPr>
              <a:t> </a:t>
            </a:r>
            <a:endParaRPr lang="en-GB" dirty="0">
              <a:solidFill>
                <a:srgbClr val="5C1104"/>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703127" y="3787706"/>
            <a:ext cx="1427020" cy="523220"/>
          </a:xfrm>
          <a:prstGeom prst="rect">
            <a:avLst/>
          </a:prstGeom>
          <a:noFill/>
        </p:spPr>
        <p:txBody>
          <a:bodyPr wrap="square" rtlCol="0">
            <a:spAutoFit/>
          </a:bodyPr>
          <a:lstStyle/>
          <a:p>
            <a:r>
              <a:rPr lang="en-US" sz="2800" dirty="0" smtClean="0">
                <a:solidFill>
                  <a:srgbClr val="5C1104"/>
                </a:solidFill>
                <a:latin typeface="Times New Roman" panose="02020603050405020304" pitchFamily="18" charset="0"/>
                <a:cs typeface="Times New Roman" panose="02020603050405020304" pitchFamily="18" charset="0"/>
              </a:rPr>
              <a:t>Europe</a:t>
            </a:r>
            <a:r>
              <a:rPr lang="en-US" dirty="0" smtClean="0">
                <a:solidFill>
                  <a:srgbClr val="002060"/>
                </a:solidFill>
                <a:latin typeface="Times New Roman" panose="02020603050405020304" pitchFamily="18" charset="0"/>
                <a:cs typeface="Times New Roman" panose="02020603050405020304" pitchFamily="18" charset="0"/>
              </a:rPr>
              <a:t> </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818377" y="4335574"/>
            <a:ext cx="2623540" cy="523220"/>
          </a:xfrm>
          <a:prstGeom prst="rect">
            <a:avLst/>
          </a:prstGeom>
          <a:noFill/>
        </p:spPr>
        <p:txBody>
          <a:bodyPr wrap="square" rtlCol="0">
            <a:spAutoFit/>
          </a:bodyPr>
          <a:lstStyle/>
          <a:p>
            <a:r>
              <a:rPr lang="en-US" sz="2800" dirty="0" smtClean="0">
                <a:solidFill>
                  <a:srgbClr val="5C1104"/>
                </a:solidFill>
                <a:latin typeface="Times New Roman" panose="02020603050405020304" pitchFamily="18" charset="0"/>
                <a:cs typeface="Times New Roman" panose="02020603050405020304" pitchFamily="18" charset="0"/>
              </a:rPr>
              <a:t>Bangladesh</a:t>
            </a:r>
            <a:r>
              <a:rPr lang="en-US" dirty="0" smtClean="0">
                <a:solidFill>
                  <a:srgbClr val="002060"/>
                </a:solidFill>
                <a:latin typeface="Times New Roman" panose="02020603050405020304" pitchFamily="18" charset="0"/>
                <a:cs typeface="Times New Roman" panose="02020603050405020304" pitchFamily="18" charset="0"/>
              </a:rPr>
              <a:t> </a:t>
            </a:r>
            <a:endParaRPr lang="en-GB"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272428" y="4963265"/>
            <a:ext cx="1436459" cy="523220"/>
          </a:xfrm>
          <a:prstGeom prst="rect">
            <a:avLst/>
          </a:prstGeom>
          <a:noFill/>
        </p:spPr>
        <p:txBody>
          <a:bodyPr wrap="square" rtlCol="0">
            <a:spAutoFit/>
          </a:bodyPr>
          <a:lstStyle/>
          <a:p>
            <a:r>
              <a:rPr lang="en-US" sz="2800" dirty="0" smtClean="0">
                <a:solidFill>
                  <a:srgbClr val="5C1104"/>
                </a:solidFill>
                <a:latin typeface="Times New Roman" panose="02020603050405020304" pitchFamily="18" charset="0"/>
                <a:cs typeface="Times New Roman" panose="02020603050405020304" pitchFamily="18" charset="0"/>
              </a:rPr>
              <a:t>French</a:t>
            </a:r>
            <a:r>
              <a:rPr lang="en-US" dirty="0" smtClean="0">
                <a:solidFill>
                  <a:srgbClr val="002060"/>
                </a:solidFill>
                <a:latin typeface="Times New Roman" panose="02020603050405020304" pitchFamily="18" charset="0"/>
                <a:cs typeface="Times New Roman" panose="02020603050405020304" pitchFamily="18" charset="0"/>
              </a:rPr>
              <a:t> </a:t>
            </a:r>
            <a:endParaRPr lang="en-GB"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325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1+#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0-#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1+#ppt_w/2"/>
                                          </p:val>
                                        </p:tav>
                                        <p:tav tm="100000">
                                          <p:val>
                                            <p:strVal val="#ppt_x"/>
                                          </p:val>
                                        </p:tav>
                                      </p:tavLst>
                                    </p:anim>
                                    <p:anim calcmode="lin" valueType="num">
                                      <p:cBhvr additive="base">
                                        <p:cTn id="7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P spid="9"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32175" y="207818"/>
            <a:ext cx="11765861" cy="6539346"/>
          </a:xfrm>
          <a:prstGeom prst="rect">
            <a:avLst/>
          </a:prstGeom>
        </p:spPr>
      </p:pic>
      <p:sp>
        <p:nvSpPr>
          <p:cNvPr id="6" name="Rectangle 5"/>
          <p:cNvSpPr/>
          <p:nvPr/>
        </p:nvSpPr>
        <p:spPr>
          <a:xfrm>
            <a:off x="498399" y="2538539"/>
            <a:ext cx="11195202" cy="2567882"/>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R="838200" lvl="1" algn="just" fontAlgn="base">
              <a:lnSpc>
                <a:spcPct val="112000"/>
              </a:lnSpc>
              <a:spcBef>
                <a:spcPts val="0"/>
              </a:spcBef>
              <a:spcAft>
                <a:spcPts val="730"/>
              </a:spcAft>
              <a:buClr>
                <a:srgbClr val="231F20"/>
              </a:buClr>
              <a:buSzPts val="1300"/>
            </a:pPr>
            <a:r>
              <a:rPr lang="en-US" sz="3200" dirty="0" smtClean="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Q1. When and where was Partha </a:t>
            </a:r>
            <a:r>
              <a:rPr lang="en-US" sz="3200" dirty="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Pratim </a:t>
            </a:r>
            <a:r>
              <a:rPr lang="en-US" sz="3200" dirty="0" smtClean="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Majumber born?</a:t>
            </a:r>
            <a:endParaRPr lang="en-US" sz="3200" dirty="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838200" lvl="1" algn="just" fontAlgn="base">
              <a:lnSpc>
                <a:spcPct val="112000"/>
              </a:lnSpc>
              <a:spcBef>
                <a:spcPts val="0"/>
              </a:spcBef>
              <a:spcAft>
                <a:spcPts val="730"/>
              </a:spcAft>
              <a:buClr>
                <a:srgbClr val="231F20"/>
              </a:buClr>
              <a:buSzPts val="1300"/>
            </a:pPr>
            <a:r>
              <a:rPr lang="en-US" sz="3200" dirty="0" smtClean="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Q2. </a:t>
            </a:r>
            <a:r>
              <a:rPr lang="en-US" sz="3200" dirty="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What kind of family did he belong to</a:t>
            </a:r>
            <a:r>
              <a:rPr lang="en-US" sz="3200" dirty="0" smtClean="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p>
          <a:p>
            <a:pPr marR="838200" lvl="1" algn="just" fontAlgn="base">
              <a:lnSpc>
                <a:spcPct val="112000"/>
              </a:lnSpc>
              <a:spcBef>
                <a:spcPts val="0"/>
              </a:spcBef>
              <a:spcAft>
                <a:spcPts val="730"/>
              </a:spcAft>
              <a:buClr>
                <a:srgbClr val="231F20"/>
              </a:buClr>
              <a:buSzPts val="1300"/>
            </a:pPr>
            <a:r>
              <a:rPr lang="en-US" sz="3200" dirty="0" smtClean="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Q3. </a:t>
            </a:r>
            <a:r>
              <a:rPr lang="en-US" sz="3200" dirty="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What did Majumder’s father inspired him to do</a:t>
            </a:r>
            <a:r>
              <a:rPr lang="en-US" sz="3200" dirty="0" smtClean="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838200" lvl="1" algn="just" fontAlgn="base">
              <a:lnSpc>
                <a:spcPct val="112000"/>
              </a:lnSpc>
              <a:spcBef>
                <a:spcPts val="0"/>
              </a:spcBef>
              <a:spcAft>
                <a:spcPts val="730"/>
              </a:spcAft>
              <a:buClr>
                <a:srgbClr val="231F20"/>
              </a:buClr>
              <a:buSzPts val="1300"/>
            </a:pPr>
            <a:r>
              <a:rPr lang="en-US" sz="3200" dirty="0" smtClean="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Q4. </a:t>
            </a:r>
            <a:r>
              <a:rPr lang="en-US" sz="3200" dirty="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How did he spend his childhood</a:t>
            </a:r>
            <a:r>
              <a:rPr lang="en-US" sz="3200" dirty="0" smtClean="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4172584" y="1539126"/>
            <a:ext cx="3042870" cy="830997"/>
          </a:xfrm>
          <a:prstGeom prst="rect">
            <a:avLst/>
          </a:prstGeom>
          <a:solidFill>
            <a:schemeClr val="accent4">
              <a:lumMod val="40000"/>
              <a:lumOff val="60000"/>
            </a:schemeClr>
          </a:solidFill>
          <a:ln>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800" dirty="0" smtClean="0">
                <a:ln w="0"/>
                <a:effectLst>
                  <a:outerShdw blurRad="38100" dist="19050" dir="2700000" algn="tl" rotWithShape="0">
                    <a:schemeClr val="dk1">
                      <a:alpha val="40000"/>
                    </a:schemeClr>
                  </a:outerShdw>
                </a:effectLst>
                <a:uFill>
                  <a:solidFill>
                    <a:srgbClr val="000000"/>
                  </a:solidFill>
                </a:uFill>
                <a:latin typeface="Times New Roman" panose="02020603050405020304" pitchFamily="18" charset="0"/>
                <a:cs typeface="Times New Roman" panose="02020603050405020304" pitchFamily="18" charset="0"/>
              </a:rPr>
              <a:t>Evaluation</a:t>
            </a:r>
            <a:endParaRPr lang="en-US" sz="4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9957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80198" y="207557"/>
            <a:ext cx="11765861" cy="65393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086" y="1534130"/>
            <a:ext cx="2952750" cy="1943100"/>
          </a:xfrm>
          <a:prstGeom prst="rect">
            <a:avLst/>
          </a:prstGeom>
          <a:ln>
            <a:solidFill>
              <a:srgbClr val="00206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t="-216" b="5565"/>
          <a:stretch>
            <a:fillRect/>
          </a:stretch>
        </p:blipFill>
        <p:spPr>
          <a:xfrm>
            <a:off x="2070460" y="240330"/>
            <a:ext cx="7622002" cy="952242"/>
          </a:xfrm>
          <a:custGeom>
            <a:avLst/>
            <a:gdLst>
              <a:gd name="connsiteX0" fmla="*/ 5600694 w 7622002"/>
              <a:gd name="connsiteY0" fmla="*/ 501985 h 1156643"/>
              <a:gd name="connsiteX1" fmla="*/ 5538431 w 7622002"/>
              <a:gd name="connsiteY1" fmla="*/ 529381 h 1156643"/>
              <a:gd name="connsiteX2" fmla="*/ 5504275 w 7622002"/>
              <a:gd name="connsiteY2" fmla="*/ 637542 h 1156643"/>
              <a:gd name="connsiteX3" fmla="*/ 5496092 w 7622002"/>
              <a:gd name="connsiteY3" fmla="*/ 862047 h 1156643"/>
              <a:gd name="connsiteX4" fmla="*/ 5506054 w 7622002"/>
              <a:gd name="connsiteY4" fmla="*/ 1004364 h 1156643"/>
              <a:gd name="connsiteX5" fmla="*/ 5539498 w 7622002"/>
              <a:gd name="connsiteY5" fmla="*/ 1081215 h 1156643"/>
              <a:gd name="connsiteX6" fmla="*/ 5597848 w 7622002"/>
              <a:gd name="connsiteY6" fmla="*/ 1107543 h 1156643"/>
              <a:gd name="connsiteX7" fmla="*/ 5651217 w 7622002"/>
              <a:gd name="connsiteY7" fmla="*/ 1089754 h 1156643"/>
              <a:gd name="connsiteX8" fmla="*/ 5688219 w 7622002"/>
              <a:gd name="connsiteY8" fmla="*/ 1022153 h 1156643"/>
              <a:gd name="connsiteX9" fmla="*/ 5702451 w 7622002"/>
              <a:gd name="connsiteY9" fmla="*/ 748905 h 1156643"/>
              <a:gd name="connsiteX10" fmla="*/ 5688931 w 7622002"/>
              <a:gd name="connsiteY10" fmla="*/ 582750 h 1156643"/>
              <a:gd name="connsiteX11" fmla="*/ 5649082 w 7622002"/>
              <a:gd name="connsiteY11" fmla="*/ 516928 h 1156643"/>
              <a:gd name="connsiteX12" fmla="*/ 5600694 w 7622002"/>
              <a:gd name="connsiteY12" fmla="*/ 501985 h 1156643"/>
              <a:gd name="connsiteX13" fmla="*/ 1590670 w 7622002"/>
              <a:gd name="connsiteY13" fmla="*/ 501985 h 1156643"/>
              <a:gd name="connsiteX14" fmla="*/ 1528406 w 7622002"/>
              <a:gd name="connsiteY14" fmla="*/ 529381 h 1156643"/>
              <a:gd name="connsiteX15" fmla="*/ 1494250 w 7622002"/>
              <a:gd name="connsiteY15" fmla="*/ 637542 h 1156643"/>
              <a:gd name="connsiteX16" fmla="*/ 1486067 w 7622002"/>
              <a:gd name="connsiteY16" fmla="*/ 862047 h 1156643"/>
              <a:gd name="connsiteX17" fmla="*/ 1496029 w 7622002"/>
              <a:gd name="connsiteY17" fmla="*/ 1004364 h 1156643"/>
              <a:gd name="connsiteX18" fmla="*/ 1529474 w 7622002"/>
              <a:gd name="connsiteY18" fmla="*/ 1081215 h 1156643"/>
              <a:gd name="connsiteX19" fmla="*/ 1587823 w 7622002"/>
              <a:gd name="connsiteY19" fmla="*/ 1107543 h 1156643"/>
              <a:gd name="connsiteX20" fmla="*/ 1641192 w 7622002"/>
              <a:gd name="connsiteY20" fmla="*/ 1089754 h 1156643"/>
              <a:gd name="connsiteX21" fmla="*/ 1678195 w 7622002"/>
              <a:gd name="connsiteY21" fmla="*/ 1022153 h 1156643"/>
              <a:gd name="connsiteX22" fmla="*/ 1692426 w 7622002"/>
              <a:gd name="connsiteY22" fmla="*/ 748905 h 1156643"/>
              <a:gd name="connsiteX23" fmla="*/ 1678906 w 7622002"/>
              <a:gd name="connsiteY23" fmla="*/ 582750 h 1156643"/>
              <a:gd name="connsiteX24" fmla="*/ 1639058 w 7622002"/>
              <a:gd name="connsiteY24" fmla="*/ 516928 h 1156643"/>
              <a:gd name="connsiteX25" fmla="*/ 1590670 w 7622002"/>
              <a:gd name="connsiteY25" fmla="*/ 501985 h 1156643"/>
              <a:gd name="connsiteX26" fmla="*/ 3514557 w 7622002"/>
              <a:gd name="connsiteY26" fmla="*/ 497715 h 1156643"/>
              <a:gd name="connsiteX27" fmla="*/ 3454072 w 7622002"/>
              <a:gd name="connsiteY27" fmla="*/ 534006 h 1156643"/>
              <a:gd name="connsiteX28" fmla="*/ 3412089 w 7622002"/>
              <a:gd name="connsiteY28" fmla="*/ 707633 h 1156643"/>
              <a:gd name="connsiteX29" fmla="*/ 3412089 w 7622002"/>
              <a:gd name="connsiteY29" fmla="*/ 732538 h 1156643"/>
              <a:gd name="connsiteX30" fmla="*/ 3605640 w 7622002"/>
              <a:gd name="connsiteY30" fmla="*/ 732538 h 1156643"/>
              <a:gd name="connsiteX31" fmla="*/ 3593187 w 7622002"/>
              <a:gd name="connsiteY31" fmla="*/ 575278 h 1156643"/>
              <a:gd name="connsiteX32" fmla="*/ 3554406 w 7622002"/>
              <a:gd name="connsiteY32" fmla="*/ 510524 h 1156643"/>
              <a:gd name="connsiteX33" fmla="*/ 3514557 w 7622002"/>
              <a:gd name="connsiteY33" fmla="*/ 497715 h 1156643"/>
              <a:gd name="connsiteX34" fmla="*/ 4199287 w 7622002"/>
              <a:gd name="connsiteY34" fmla="*/ 471387 h 1156643"/>
              <a:gd name="connsiteX35" fmla="*/ 4535155 w 7622002"/>
              <a:gd name="connsiteY35" fmla="*/ 471387 h 1156643"/>
              <a:gd name="connsiteX36" fmla="*/ 4535155 w 7622002"/>
              <a:gd name="connsiteY36" fmla="*/ 497715 h 1156643"/>
              <a:gd name="connsiteX37" fmla="*/ 4488191 w 7622002"/>
              <a:gd name="connsiteY37" fmla="*/ 507678 h 1156643"/>
              <a:gd name="connsiteX38" fmla="*/ 4475382 w 7622002"/>
              <a:gd name="connsiteY38" fmla="*/ 530448 h 1156643"/>
              <a:gd name="connsiteX39" fmla="*/ 4498153 w 7622002"/>
              <a:gd name="connsiteY39" fmla="*/ 603030 h 1156643"/>
              <a:gd name="connsiteX40" fmla="*/ 4595640 w 7622002"/>
              <a:gd name="connsiteY40" fmla="*/ 862758 h 1156643"/>
              <a:gd name="connsiteX41" fmla="*/ 4689569 w 7622002"/>
              <a:gd name="connsiteY41" fmla="*/ 603030 h 1156643"/>
              <a:gd name="connsiteX42" fmla="*/ 4682453 w 7622002"/>
              <a:gd name="connsiteY42" fmla="*/ 585952 h 1156643"/>
              <a:gd name="connsiteX43" fmla="*/ 4645095 w 7622002"/>
              <a:gd name="connsiteY43" fmla="*/ 517995 h 1156643"/>
              <a:gd name="connsiteX44" fmla="*/ 4595640 w 7622002"/>
              <a:gd name="connsiteY44" fmla="*/ 497715 h 1156643"/>
              <a:gd name="connsiteX45" fmla="*/ 4595640 w 7622002"/>
              <a:gd name="connsiteY45" fmla="*/ 471387 h 1156643"/>
              <a:gd name="connsiteX46" fmla="*/ 4936488 w 7622002"/>
              <a:gd name="connsiteY46" fmla="*/ 471387 h 1156643"/>
              <a:gd name="connsiteX47" fmla="*/ 4936488 w 7622002"/>
              <a:gd name="connsiteY47" fmla="*/ 497715 h 1156643"/>
              <a:gd name="connsiteX48" fmla="*/ 4885966 w 7622002"/>
              <a:gd name="connsiteY48" fmla="*/ 508745 h 1156643"/>
              <a:gd name="connsiteX49" fmla="*/ 4875292 w 7622002"/>
              <a:gd name="connsiteY49" fmla="*/ 534006 h 1156643"/>
              <a:gd name="connsiteX50" fmla="*/ 4895928 w 7622002"/>
              <a:gd name="connsiteY50" fmla="*/ 603030 h 1156643"/>
              <a:gd name="connsiteX51" fmla="*/ 4989857 w 7622002"/>
              <a:gd name="connsiteY51" fmla="*/ 862758 h 1156643"/>
              <a:gd name="connsiteX52" fmla="*/ 5075247 w 7622002"/>
              <a:gd name="connsiteY52" fmla="*/ 623666 h 1156643"/>
              <a:gd name="connsiteX53" fmla="*/ 5093749 w 7622002"/>
              <a:gd name="connsiteY53" fmla="*/ 553931 h 1156643"/>
              <a:gd name="connsiteX54" fmla="*/ 5080229 w 7622002"/>
              <a:gd name="connsiteY54" fmla="*/ 513370 h 1156643"/>
              <a:gd name="connsiteX55" fmla="*/ 5027571 w 7622002"/>
              <a:gd name="connsiteY55" fmla="*/ 497715 h 1156643"/>
              <a:gd name="connsiteX56" fmla="*/ 5027571 w 7622002"/>
              <a:gd name="connsiteY56" fmla="*/ 471387 h 1156643"/>
              <a:gd name="connsiteX57" fmla="*/ 5224680 w 7622002"/>
              <a:gd name="connsiteY57" fmla="*/ 471387 h 1156643"/>
              <a:gd name="connsiteX58" fmla="*/ 5224680 w 7622002"/>
              <a:gd name="connsiteY58" fmla="*/ 497715 h 1156643"/>
              <a:gd name="connsiteX59" fmla="*/ 5172735 w 7622002"/>
              <a:gd name="connsiteY59" fmla="*/ 520842 h 1156643"/>
              <a:gd name="connsiteX60" fmla="*/ 5122924 w 7622002"/>
              <a:gd name="connsiteY60" fmla="*/ 627935 h 1156643"/>
              <a:gd name="connsiteX61" fmla="*/ 4936488 w 7622002"/>
              <a:gd name="connsiteY61" fmla="*/ 1156643 h 1156643"/>
              <a:gd name="connsiteX62" fmla="*/ 4895928 w 7622002"/>
              <a:gd name="connsiteY62" fmla="*/ 1156643 h 1156643"/>
              <a:gd name="connsiteX63" fmla="*/ 4713763 w 7622002"/>
              <a:gd name="connsiteY63" fmla="*/ 668496 h 1156643"/>
              <a:gd name="connsiteX64" fmla="*/ 4535155 w 7622002"/>
              <a:gd name="connsiteY64" fmla="*/ 1156643 h 1156643"/>
              <a:gd name="connsiteX65" fmla="*/ 4498153 w 7622002"/>
              <a:gd name="connsiteY65" fmla="*/ 1156643 h 1156643"/>
              <a:gd name="connsiteX66" fmla="*/ 4320968 w 7622002"/>
              <a:gd name="connsiteY66" fmla="*/ 674188 h 1156643"/>
              <a:gd name="connsiteX67" fmla="*/ 4253368 w 7622002"/>
              <a:gd name="connsiteY67" fmla="*/ 530448 h 1156643"/>
              <a:gd name="connsiteX68" fmla="*/ 4199287 w 7622002"/>
              <a:gd name="connsiteY68" fmla="*/ 497715 h 1156643"/>
              <a:gd name="connsiteX69" fmla="*/ 6505611 w 7622002"/>
              <a:gd name="connsiteY69" fmla="*/ 451462 h 1156643"/>
              <a:gd name="connsiteX70" fmla="*/ 6569298 w 7622002"/>
              <a:gd name="connsiteY70" fmla="*/ 476012 h 1156643"/>
              <a:gd name="connsiteX71" fmla="*/ 6593136 w 7622002"/>
              <a:gd name="connsiteY71" fmla="*/ 545391 h 1156643"/>
              <a:gd name="connsiteX72" fmla="*/ 6570010 w 7622002"/>
              <a:gd name="connsiteY72" fmla="*/ 619396 h 1156643"/>
              <a:gd name="connsiteX73" fmla="*/ 6514150 w 7622002"/>
              <a:gd name="connsiteY73" fmla="*/ 645725 h 1156643"/>
              <a:gd name="connsiteX74" fmla="*/ 6448684 w 7622002"/>
              <a:gd name="connsiteY74" fmla="*/ 621531 h 1156643"/>
              <a:gd name="connsiteX75" fmla="*/ 6415952 w 7622002"/>
              <a:gd name="connsiteY75" fmla="*/ 594491 h 1156643"/>
              <a:gd name="connsiteX76" fmla="*/ 6399585 w 7622002"/>
              <a:gd name="connsiteY76" fmla="*/ 590221 h 1156643"/>
              <a:gd name="connsiteX77" fmla="*/ 6360448 w 7622002"/>
              <a:gd name="connsiteY77" fmla="*/ 605876 h 1156643"/>
              <a:gd name="connsiteX78" fmla="*/ 6316330 w 7622002"/>
              <a:gd name="connsiteY78" fmla="*/ 674900 h 1156643"/>
              <a:gd name="connsiteX79" fmla="*/ 6293559 w 7622002"/>
              <a:gd name="connsiteY79" fmla="*/ 827179 h 1156643"/>
              <a:gd name="connsiteX80" fmla="*/ 6293559 w 7622002"/>
              <a:gd name="connsiteY80" fmla="*/ 980170 h 1156643"/>
              <a:gd name="connsiteX81" fmla="*/ 6294270 w 7622002"/>
              <a:gd name="connsiteY81" fmla="*/ 1020018 h 1156643"/>
              <a:gd name="connsiteX82" fmla="*/ 6299252 w 7622002"/>
              <a:gd name="connsiteY82" fmla="*/ 1071964 h 1156643"/>
              <a:gd name="connsiteX83" fmla="*/ 6324513 w 7622002"/>
              <a:gd name="connsiteY83" fmla="*/ 1100072 h 1156643"/>
              <a:gd name="connsiteX84" fmla="*/ 6381084 w 7622002"/>
              <a:gd name="connsiteY84" fmla="*/ 1111101 h 1156643"/>
              <a:gd name="connsiteX85" fmla="*/ 6381084 w 7622002"/>
              <a:gd name="connsiteY85" fmla="*/ 1136718 h 1156643"/>
              <a:gd name="connsiteX86" fmla="*/ 6021734 w 7622002"/>
              <a:gd name="connsiteY86" fmla="*/ 1136718 h 1156643"/>
              <a:gd name="connsiteX87" fmla="*/ 6021734 w 7622002"/>
              <a:gd name="connsiteY87" fmla="*/ 1111101 h 1156643"/>
              <a:gd name="connsiteX88" fmla="*/ 6080440 w 7622002"/>
              <a:gd name="connsiteY88" fmla="*/ 1087263 h 1156643"/>
              <a:gd name="connsiteX89" fmla="*/ 6095739 w 7622002"/>
              <a:gd name="connsiteY89" fmla="*/ 980170 h 1156643"/>
              <a:gd name="connsiteX90" fmla="*/ 6095739 w 7622002"/>
              <a:gd name="connsiteY90" fmla="*/ 612280 h 1156643"/>
              <a:gd name="connsiteX91" fmla="*/ 6090046 w 7622002"/>
              <a:gd name="connsiteY91" fmla="*/ 539699 h 1156643"/>
              <a:gd name="connsiteX92" fmla="*/ 6069410 w 7622002"/>
              <a:gd name="connsiteY92" fmla="*/ 510524 h 1156643"/>
              <a:gd name="connsiteX93" fmla="*/ 6021734 w 7622002"/>
              <a:gd name="connsiteY93" fmla="*/ 497715 h 1156643"/>
              <a:gd name="connsiteX94" fmla="*/ 6021734 w 7622002"/>
              <a:gd name="connsiteY94" fmla="*/ 471387 h 1156643"/>
              <a:gd name="connsiteX95" fmla="*/ 6293559 w 7622002"/>
              <a:gd name="connsiteY95" fmla="*/ 471387 h 1156643"/>
              <a:gd name="connsiteX96" fmla="*/ 6293559 w 7622002"/>
              <a:gd name="connsiteY96" fmla="*/ 622243 h 1156643"/>
              <a:gd name="connsiteX97" fmla="*/ 6409547 w 7622002"/>
              <a:gd name="connsiteY97" fmla="*/ 485263 h 1156643"/>
              <a:gd name="connsiteX98" fmla="*/ 6505611 w 7622002"/>
              <a:gd name="connsiteY98" fmla="*/ 451462 h 1156643"/>
              <a:gd name="connsiteX99" fmla="*/ 5597848 w 7622002"/>
              <a:gd name="connsiteY99" fmla="*/ 451462 h 1156643"/>
              <a:gd name="connsiteX100" fmla="*/ 5759378 w 7622002"/>
              <a:gd name="connsiteY100" fmla="*/ 496292 h 1156643"/>
              <a:gd name="connsiteX101" fmla="*/ 5872875 w 7622002"/>
              <a:gd name="connsiteY101" fmla="*/ 623666 h 1156643"/>
              <a:gd name="connsiteX102" fmla="*/ 5911657 w 7622002"/>
              <a:gd name="connsiteY102" fmla="*/ 804408 h 1156643"/>
              <a:gd name="connsiteX103" fmla="*/ 5839787 w 7622002"/>
              <a:gd name="connsiteY103" fmla="*/ 1041366 h 1156643"/>
              <a:gd name="connsiteX104" fmla="*/ 5599983 w 7622002"/>
              <a:gd name="connsiteY104" fmla="*/ 1156643 h 1156643"/>
              <a:gd name="connsiteX105" fmla="*/ 5368718 w 7622002"/>
              <a:gd name="connsiteY105" fmla="*/ 1051328 h 1156643"/>
              <a:gd name="connsiteX106" fmla="*/ 5287597 w 7622002"/>
              <a:gd name="connsiteY106" fmla="*/ 807255 h 1156643"/>
              <a:gd name="connsiteX107" fmla="*/ 5370497 w 7622002"/>
              <a:gd name="connsiteY107" fmla="*/ 557844 h 1156643"/>
              <a:gd name="connsiteX108" fmla="*/ 5597848 w 7622002"/>
              <a:gd name="connsiteY108" fmla="*/ 451462 h 1156643"/>
              <a:gd name="connsiteX109" fmla="*/ 3525231 w 7622002"/>
              <a:gd name="connsiteY109" fmla="*/ 451462 h 1156643"/>
              <a:gd name="connsiteX110" fmla="*/ 3700636 w 7622002"/>
              <a:gd name="connsiteY110" fmla="*/ 534362 h 1156643"/>
              <a:gd name="connsiteX111" fmla="*/ 3780689 w 7622002"/>
              <a:gd name="connsiteY111" fmla="*/ 780214 h 1156643"/>
              <a:gd name="connsiteX112" fmla="*/ 3415647 w 7622002"/>
              <a:gd name="connsiteY112" fmla="*/ 780214 h 1156643"/>
              <a:gd name="connsiteX113" fmla="*/ 3486093 w 7622002"/>
              <a:gd name="connsiteY113" fmla="*/ 989420 h 1156643"/>
              <a:gd name="connsiteX114" fmla="*/ 3604216 w 7622002"/>
              <a:gd name="connsiteY114" fmla="*/ 1048482 h 1156643"/>
              <a:gd name="connsiteX115" fmla="*/ 3681779 w 7622002"/>
              <a:gd name="connsiteY115" fmla="*/ 1024644 h 1156643"/>
              <a:gd name="connsiteX116" fmla="*/ 3756496 w 7622002"/>
              <a:gd name="connsiteY116" fmla="*/ 938898 h 1156643"/>
              <a:gd name="connsiteX117" fmla="*/ 3780689 w 7622002"/>
              <a:gd name="connsiteY117" fmla="*/ 954553 h 1156643"/>
              <a:gd name="connsiteX118" fmla="*/ 3661143 w 7622002"/>
              <a:gd name="connsiteY118" fmla="*/ 1110745 h 1156643"/>
              <a:gd name="connsiteX119" fmla="*/ 3509576 w 7622002"/>
              <a:gd name="connsiteY119" fmla="*/ 1156643 h 1156643"/>
              <a:gd name="connsiteX120" fmla="*/ 3285427 w 7622002"/>
              <a:gd name="connsiteY120" fmla="*/ 1042789 h 1156643"/>
              <a:gd name="connsiteX121" fmla="*/ 3224231 w 7622002"/>
              <a:gd name="connsiteY121" fmla="*/ 815082 h 1156643"/>
              <a:gd name="connsiteX122" fmla="*/ 3314246 w 7622002"/>
              <a:gd name="connsiteY122" fmla="*/ 550017 h 1156643"/>
              <a:gd name="connsiteX123" fmla="*/ 3525231 w 7622002"/>
              <a:gd name="connsiteY123" fmla="*/ 451462 h 1156643"/>
              <a:gd name="connsiteX124" fmla="*/ 2487047 w 7622002"/>
              <a:gd name="connsiteY124" fmla="*/ 451462 h 1156643"/>
              <a:gd name="connsiteX125" fmla="*/ 2594497 w 7622002"/>
              <a:gd name="connsiteY125" fmla="*/ 481349 h 1156643"/>
              <a:gd name="connsiteX126" fmla="*/ 2661386 w 7622002"/>
              <a:gd name="connsiteY126" fmla="*/ 572432 h 1156643"/>
              <a:gd name="connsiteX127" fmla="*/ 2770614 w 7622002"/>
              <a:gd name="connsiteY127" fmla="*/ 479926 h 1156643"/>
              <a:gd name="connsiteX128" fmla="*/ 2879842 w 7622002"/>
              <a:gd name="connsiteY128" fmla="*/ 451462 h 1156643"/>
              <a:gd name="connsiteX129" fmla="*/ 2989782 w 7622002"/>
              <a:gd name="connsiteY129" fmla="*/ 483128 h 1156643"/>
              <a:gd name="connsiteX130" fmla="*/ 3046709 w 7622002"/>
              <a:gd name="connsiteY130" fmla="*/ 563537 h 1156643"/>
              <a:gd name="connsiteX131" fmla="*/ 3062720 w 7622002"/>
              <a:gd name="connsiteY131" fmla="*/ 719018 h 1156643"/>
              <a:gd name="connsiteX132" fmla="*/ 3062720 w 7622002"/>
              <a:gd name="connsiteY132" fmla="*/ 991555 h 1156643"/>
              <a:gd name="connsiteX133" fmla="*/ 3076595 w 7622002"/>
              <a:gd name="connsiteY133" fmla="*/ 1086907 h 1156643"/>
              <a:gd name="connsiteX134" fmla="*/ 3134590 w 7622002"/>
              <a:gd name="connsiteY134" fmla="*/ 1111101 h 1156643"/>
              <a:gd name="connsiteX135" fmla="*/ 3134590 w 7622002"/>
              <a:gd name="connsiteY135" fmla="*/ 1136718 h 1156643"/>
              <a:gd name="connsiteX136" fmla="*/ 2790894 w 7622002"/>
              <a:gd name="connsiteY136" fmla="*/ 1136718 h 1156643"/>
              <a:gd name="connsiteX137" fmla="*/ 2790894 w 7622002"/>
              <a:gd name="connsiteY137" fmla="*/ 1111101 h 1156643"/>
              <a:gd name="connsiteX138" fmla="*/ 2850667 w 7622002"/>
              <a:gd name="connsiteY138" fmla="*/ 1079791 h 1156643"/>
              <a:gd name="connsiteX139" fmla="*/ 2863476 w 7622002"/>
              <a:gd name="connsiteY139" fmla="*/ 991555 h 1156643"/>
              <a:gd name="connsiteX140" fmla="*/ 2863476 w 7622002"/>
              <a:gd name="connsiteY140" fmla="*/ 705498 h 1156643"/>
              <a:gd name="connsiteX141" fmla="*/ 2856360 w 7622002"/>
              <a:gd name="connsiteY141" fmla="*/ 592356 h 1156643"/>
              <a:gd name="connsiteX142" fmla="*/ 2833945 w 7622002"/>
              <a:gd name="connsiteY142" fmla="*/ 556421 h 1156643"/>
              <a:gd name="connsiteX143" fmla="*/ 2798010 w 7622002"/>
              <a:gd name="connsiteY143" fmla="*/ 544680 h 1156643"/>
              <a:gd name="connsiteX144" fmla="*/ 2736102 w 7622002"/>
              <a:gd name="connsiteY144" fmla="*/ 567095 h 1156643"/>
              <a:gd name="connsiteX145" fmla="*/ 2672771 w 7622002"/>
              <a:gd name="connsiteY145" fmla="*/ 634340 h 1156643"/>
              <a:gd name="connsiteX146" fmla="*/ 2672771 w 7622002"/>
              <a:gd name="connsiteY146" fmla="*/ 991555 h 1156643"/>
              <a:gd name="connsiteX147" fmla="*/ 2684868 w 7622002"/>
              <a:gd name="connsiteY147" fmla="*/ 1081926 h 1156643"/>
              <a:gd name="connsiteX148" fmla="*/ 2747488 w 7622002"/>
              <a:gd name="connsiteY148" fmla="*/ 1111101 h 1156643"/>
              <a:gd name="connsiteX149" fmla="*/ 2747488 w 7622002"/>
              <a:gd name="connsiteY149" fmla="*/ 1136718 h 1156643"/>
              <a:gd name="connsiteX150" fmla="*/ 2403080 w 7622002"/>
              <a:gd name="connsiteY150" fmla="*/ 1136718 h 1156643"/>
              <a:gd name="connsiteX151" fmla="*/ 2403080 w 7622002"/>
              <a:gd name="connsiteY151" fmla="*/ 1111101 h 1156643"/>
              <a:gd name="connsiteX152" fmla="*/ 2446843 w 7622002"/>
              <a:gd name="connsiteY152" fmla="*/ 1097225 h 1156643"/>
              <a:gd name="connsiteX153" fmla="*/ 2468190 w 7622002"/>
              <a:gd name="connsiteY153" fmla="*/ 1067339 h 1156643"/>
              <a:gd name="connsiteX154" fmla="*/ 2473527 w 7622002"/>
              <a:gd name="connsiteY154" fmla="*/ 991555 h 1156643"/>
              <a:gd name="connsiteX155" fmla="*/ 2473527 w 7622002"/>
              <a:gd name="connsiteY155" fmla="*/ 705498 h 1156643"/>
              <a:gd name="connsiteX156" fmla="*/ 2466411 w 7622002"/>
              <a:gd name="connsiteY156" fmla="*/ 592356 h 1156643"/>
              <a:gd name="connsiteX157" fmla="*/ 2442573 w 7622002"/>
              <a:gd name="connsiteY157" fmla="*/ 556777 h 1156643"/>
              <a:gd name="connsiteX158" fmla="*/ 2406639 w 7622002"/>
              <a:gd name="connsiteY158" fmla="*/ 543968 h 1156643"/>
              <a:gd name="connsiteX159" fmla="*/ 2354693 w 7622002"/>
              <a:gd name="connsiteY159" fmla="*/ 558912 h 1156643"/>
              <a:gd name="connsiteX160" fmla="*/ 2283534 w 7622002"/>
              <a:gd name="connsiteY160" fmla="*/ 634340 h 1156643"/>
              <a:gd name="connsiteX161" fmla="*/ 2283534 w 7622002"/>
              <a:gd name="connsiteY161" fmla="*/ 991555 h 1156643"/>
              <a:gd name="connsiteX162" fmla="*/ 2297410 w 7622002"/>
              <a:gd name="connsiteY162" fmla="*/ 1084417 h 1156643"/>
              <a:gd name="connsiteX163" fmla="*/ 2355404 w 7622002"/>
              <a:gd name="connsiteY163" fmla="*/ 1111101 h 1156643"/>
              <a:gd name="connsiteX164" fmla="*/ 2355404 w 7622002"/>
              <a:gd name="connsiteY164" fmla="*/ 1136718 h 1156643"/>
              <a:gd name="connsiteX165" fmla="*/ 2012421 w 7622002"/>
              <a:gd name="connsiteY165" fmla="*/ 1136718 h 1156643"/>
              <a:gd name="connsiteX166" fmla="*/ 2012421 w 7622002"/>
              <a:gd name="connsiteY166" fmla="*/ 1111101 h 1156643"/>
              <a:gd name="connsiteX167" fmla="*/ 2072194 w 7622002"/>
              <a:gd name="connsiteY167" fmla="*/ 1084061 h 1156643"/>
              <a:gd name="connsiteX168" fmla="*/ 2084291 w 7622002"/>
              <a:gd name="connsiteY168" fmla="*/ 991555 h 1156643"/>
              <a:gd name="connsiteX169" fmla="*/ 2084291 w 7622002"/>
              <a:gd name="connsiteY169" fmla="*/ 615838 h 1156643"/>
              <a:gd name="connsiteX170" fmla="*/ 2070415 w 7622002"/>
              <a:gd name="connsiteY170" fmla="*/ 521909 h 1156643"/>
              <a:gd name="connsiteX171" fmla="*/ 2012421 w 7622002"/>
              <a:gd name="connsiteY171" fmla="*/ 497715 h 1156643"/>
              <a:gd name="connsiteX172" fmla="*/ 2012421 w 7622002"/>
              <a:gd name="connsiteY172" fmla="*/ 471387 h 1156643"/>
              <a:gd name="connsiteX173" fmla="*/ 2283534 w 7622002"/>
              <a:gd name="connsiteY173" fmla="*/ 471387 h 1156643"/>
              <a:gd name="connsiteX174" fmla="*/ 2283534 w 7622002"/>
              <a:gd name="connsiteY174" fmla="*/ 558912 h 1156643"/>
              <a:gd name="connsiteX175" fmla="*/ 2384935 w 7622002"/>
              <a:gd name="connsiteY175" fmla="*/ 475300 h 1156643"/>
              <a:gd name="connsiteX176" fmla="*/ 2487047 w 7622002"/>
              <a:gd name="connsiteY176" fmla="*/ 451462 h 1156643"/>
              <a:gd name="connsiteX177" fmla="*/ 1587823 w 7622002"/>
              <a:gd name="connsiteY177" fmla="*/ 451462 h 1156643"/>
              <a:gd name="connsiteX178" fmla="*/ 1749353 w 7622002"/>
              <a:gd name="connsiteY178" fmla="*/ 496292 h 1156643"/>
              <a:gd name="connsiteX179" fmla="*/ 1862851 w 7622002"/>
              <a:gd name="connsiteY179" fmla="*/ 623666 h 1156643"/>
              <a:gd name="connsiteX180" fmla="*/ 1901632 w 7622002"/>
              <a:gd name="connsiteY180" fmla="*/ 804408 h 1156643"/>
              <a:gd name="connsiteX181" fmla="*/ 1829762 w 7622002"/>
              <a:gd name="connsiteY181" fmla="*/ 1041366 h 1156643"/>
              <a:gd name="connsiteX182" fmla="*/ 1589958 w 7622002"/>
              <a:gd name="connsiteY182" fmla="*/ 1156643 h 1156643"/>
              <a:gd name="connsiteX183" fmla="*/ 1358693 w 7622002"/>
              <a:gd name="connsiteY183" fmla="*/ 1051328 h 1156643"/>
              <a:gd name="connsiteX184" fmla="*/ 1277572 w 7622002"/>
              <a:gd name="connsiteY184" fmla="*/ 807255 h 1156643"/>
              <a:gd name="connsiteX185" fmla="*/ 1360472 w 7622002"/>
              <a:gd name="connsiteY185" fmla="*/ 557844 h 1156643"/>
              <a:gd name="connsiteX186" fmla="*/ 1587823 w 7622002"/>
              <a:gd name="connsiteY186" fmla="*/ 451462 h 1156643"/>
              <a:gd name="connsiteX187" fmla="*/ 6664452 w 7622002"/>
              <a:gd name="connsiteY187" fmla="*/ 171810 h 1156643"/>
              <a:gd name="connsiteX188" fmla="*/ 6935566 w 7622002"/>
              <a:gd name="connsiteY188" fmla="*/ 171810 h 1156643"/>
              <a:gd name="connsiteX189" fmla="*/ 6935566 w 7622002"/>
              <a:gd name="connsiteY189" fmla="*/ 806543 h 1156643"/>
              <a:gd name="connsiteX190" fmla="*/ 7089980 w 7622002"/>
              <a:gd name="connsiteY190" fmla="*/ 654975 h 1156643"/>
              <a:gd name="connsiteX191" fmla="*/ 7149398 w 7622002"/>
              <a:gd name="connsiteY191" fmla="*/ 588087 h 1156643"/>
              <a:gd name="connsiteX192" fmla="*/ 7161138 w 7622002"/>
              <a:gd name="connsiteY192" fmla="*/ 548238 h 1156643"/>
              <a:gd name="connsiteX193" fmla="*/ 7145484 w 7622002"/>
              <a:gd name="connsiteY193" fmla="*/ 516217 h 1156643"/>
              <a:gd name="connsiteX194" fmla="*/ 7084288 w 7622002"/>
              <a:gd name="connsiteY194" fmla="*/ 497715 h 1156643"/>
              <a:gd name="connsiteX195" fmla="*/ 7084288 w 7622002"/>
              <a:gd name="connsiteY195" fmla="*/ 471387 h 1156643"/>
              <a:gd name="connsiteX196" fmla="*/ 7382441 w 7622002"/>
              <a:gd name="connsiteY196" fmla="*/ 471387 h 1156643"/>
              <a:gd name="connsiteX197" fmla="*/ 7382441 w 7622002"/>
              <a:gd name="connsiteY197" fmla="*/ 497715 h 1156643"/>
              <a:gd name="connsiteX198" fmla="*/ 7307725 w 7622002"/>
              <a:gd name="connsiteY198" fmla="*/ 517995 h 1156643"/>
              <a:gd name="connsiteX199" fmla="*/ 7182486 w 7622002"/>
              <a:gd name="connsiteY199" fmla="*/ 627224 h 1156643"/>
              <a:gd name="connsiteX200" fmla="*/ 7109904 w 7622002"/>
              <a:gd name="connsiteY200" fmla="*/ 698382 h 1156643"/>
              <a:gd name="connsiteX201" fmla="*/ 7266453 w 7622002"/>
              <a:gd name="connsiteY201" fmla="*/ 927512 h 1156643"/>
              <a:gd name="connsiteX202" fmla="*/ 7378884 w 7622002"/>
              <a:gd name="connsiteY202" fmla="*/ 1084061 h 1156643"/>
              <a:gd name="connsiteX203" fmla="*/ 7440080 w 7622002"/>
              <a:gd name="connsiteY203" fmla="*/ 1111101 h 1156643"/>
              <a:gd name="connsiteX204" fmla="*/ 7440080 w 7622002"/>
              <a:gd name="connsiteY204" fmla="*/ 1136718 h 1156643"/>
              <a:gd name="connsiteX205" fmla="*/ 7096384 w 7622002"/>
              <a:gd name="connsiteY205" fmla="*/ 1136718 h 1156643"/>
              <a:gd name="connsiteX206" fmla="*/ 7096384 w 7622002"/>
              <a:gd name="connsiteY206" fmla="*/ 1111101 h 1156643"/>
              <a:gd name="connsiteX207" fmla="*/ 7129473 w 7622002"/>
              <a:gd name="connsiteY207" fmla="*/ 1102562 h 1156643"/>
              <a:gd name="connsiteX208" fmla="*/ 7139791 w 7622002"/>
              <a:gd name="connsiteY208" fmla="*/ 1084061 h 1156643"/>
              <a:gd name="connsiteX209" fmla="*/ 7109904 w 7622002"/>
              <a:gd name="connsiteY209" fmla="*/ 1023576 h 1156643"/>
              <a:gd name="connsiteX210" fmla="*/ 6978262 w 7622002"/>
              <a:gd name="connsiteY210" fmla="*/ 830737 h 1156643"/>
              <a:gd name="connsiteX211" fmla="*/ 6935566 w 7622002"/>
              <a:gd name="connsiteY211" fmla="*/ 872720 h 1156643"/>
              <a:gd name="connsiteX212" fmla="*/ 6935566 w 7622002"/>
              <a:gd name="connsiteY212" fmla="*/ 992267 h 1156643"/>
              <a:gd name="connsiteX213" fmla="*/ 6949798 w 7622002"/>
              <a:gd name="connsiteY213" fmla="*/ 1087263 h 1156643"/>
              <a:gd name="connsiteX214" fmla="*/ 7008148 w 7622002"/>
              <a:gd name="connsiteY214" fmla="*/ 1111101 h 1156643"/>
              <a:gd name="connsiteX215" fmla="*/ 7008148 w 7622002"/>
              <a:gd name="connsiteY215" fmla="*/ 1136718 h 1156643"/>
              <a:gd name="connsiteX216" fmla="*/ 6664452 w 7622002"/>
              <a:gd name="connsiteY216" fmla="*/ 1136718 h 1156643"/>
              <a:gd name="connsiteX217" fmla="*/ 6664452 w 7622002"/>
              <a:gd name="connsiteY217" fmla="*/ 1111101 h 1156643"/>
              <a:gd name="connsiteX218" fmla="*/ 6724226 w 7622002"/>
              <a:gd name="connsiteY218" fmla="*/ 1084061 h 1156643"/>
              <a:gd name="connsiteX219" fmla="*/ 6736322 w 7622002"/>
              <a:gd name="connsiteY219" fmla="*/ 992267 h 1156643"/>
              <a:gd name="connsiteX220" fmla="*/ 6736322 w 7622002"/>
              <a:gd name="connsiteY220" fmla="*/ 316261 h 1156643"/>
              <a:gd name="connsiteX221" fmla="*/ 6722446 w 7622002"/>
              <a:gd name="connsiteY221" fmla="*/ 222332 h 1156643"/>
              <a:gd name="connsiteX222" fmla="*/ 6664452 w 7622002"/>
              <a:gd name="connsiteY222" fmla="*/ 198138 h 1156643"/>
              <a:gd name="connsiteX223" fmla="*/ 122038 w 7622002"/>
              <a:gd name="connsiteY223" fmla="*/ 171810 h 1156643"/>
              <a:gd name="connsiteX224" fmla="*/ 626552 w 7622002"/>
              <a:gd name="connsiteY224" fmla="*/ 171810 h 1156643"/>
              <a:gd name="connsiteX225" fmla="*/ 626552 w 7622002"/>
              <a:gd name="connsiteY225" fmla="*/ 198138 h 1156643"/>
              <a:gd name="connsiteX226" fmla="*/ 594531 w 7622002"/>
              <a:gd name="connsiteY226" fmla="*/ 198138 h 1156643"/>
              <a:gd name="connsiteX227" fmla="*/ 526930 w 7622002"/>
              <a:gd name="connsiteY227" fmla="*/ 213081 h 1156643"/>
              <a:gd name="connsiteX228" fmla="*/ 497755 w 7622002"/>
              <a:gd name="connsiteY228" fmla="*/ 247237 h 1156643"/>
              <a:gd name="connsiteX229" fmla="*/ 489928 w 7622002"/>
              <a:gd name="connsiteY229" fmla="*/ 336897 h 1156643"/>
              <a:gd name="connsiteX230" fmla="*/ 489928 w 7622002"/>
              <a:gd name="connsiteY230" fmla="*/ 610146 h 1156643"/>
              <a:gd name="connsiteX231" fmla="*/ 830776 w 7622002"/>
              <a:gd name="connsiteY231" fmla="*/ 610146 h 1156643"/>
              <a:gd name="connsiteX232" fmla="*/ 830776 w 7622002"/>
              <a:gd name="connsiteY232" fmla="*/ 336897 h 1156643"/>
              <a:gd name="connsiteX233" fmla="*/ 822949 w 7622002"/>
              <a:gd name="connsiteY233" fmla="*/ 244391 h 1156643"/>
              <a:gd name="connsiteX234" fmla="*/ 790928 w 7622002"/>
              <a:gd name="connsiteY234" fmla="*/ 212014 h 1156643"/>
              <a:gd name="connsiteX235" fmla="*/ 726174 w 7622002"/>
              <a:gd name="connsiteY235" fmla="*/ 198138 h 1156643"/>
              <a:gd name="connsiteX236" fmla="*/ 694864 w 7622002"/>
              <a:gd name="connsiteY236" fmla="*/ 198138 h 1156643"/>
              <a:gd name="connsiteX237" fmla="*/ 694864 w 7622002"/>
              <a:gd name="connsiteY237" fmla="*/ 171810 h 1156643"/>
              <a:gd name="connsiteX238" fmla="*/ 1198666 w 7622002"/>
              <a:gd name="connsiteY238" fmla="*/ 171810 h 1156643"/>
              <a:gd name="connsiteX239" fmla="*/ 1198666 w 7622002"/>
              <a:gd name="connsiteY239" fmla="*/ 198138 h 1156643"/>
              <a:gd name="connsiteX240" fmla="*/ 1167356 w 7622002"/>
              <a:gd name="connsiteY240" fmla="*/ 198138 h 1156643"/>
              <a:gd name="connsiteX241" fmla="*/ 1099755 w 7622002"/>
              <a:gd name="connsiteY241" fmla="*/ 213081 h 1156643"/>
              <a:gd name="connsiteX242" fmla="*/ 1070581 w 7622002"/>
              <a:gd name="connsiteY242" fmla="*/ 247237 h 1156643"/>
              <a:gd name="connsiteX243" fmla="*/ 1062753 w 7622002"/>
              <a:gd name="connsiteY243" fmla="*/ 336897 h 1156643"/>
              <a:gd name="connsiteX244" fmla="*/ 1062753 w 7622002"/>
              <a:gd name="connsiteY244" fmla="*/ 971631 h 1156643"/>
              <a:gd name="connsiteX245" fmla="*/ 1070581 w 7622002"/>
              <a:gd name="connsiteY245" fmla="*/ 1064137 h 1156643"/>
              <a:gd name="connsiteX246" fmla="*/ 1102602 w 7622002"/>
              <a:gd name="connsiteY246" fmla="*/ 1096514 h 1156643"/>
              <a:gd name="connsiteX247" fmla="*/ 1167356 w 7622002"/>
              <a:gd name="connsiteY247" fmla="*/ 1110390 h 1156643"/>
              <a:gd name="connsiteX248" fmla="*/ 1198666 w 7622002"/>
              <a:gd name="connsiteY248" fmla="*/ 1110390 h 1156643"/>
              <a:gd name="connsiteX249" fmla="*/ 1198666 w 7622002"/>
              <a:gd name="connsiteY249" fmla="*/ 1136718 h 1156643"/>
              <a:gd name="connsiteX250" fmla="*/ 694864 w 7622002"/>
              <a:gd name="connsiteY250" fmla="*/ 1136718 h 1156643"/>
              <a:gd name="connsiteX251" fmla="*/ 694864 w 7622002"/>
              <a:gd name="connsiteY251" fmla="*/ 1110390 h 1156643"/>
              <a:gd name="connsiteX252" fmla="*/ 726174 w 7622002"/>
              <a:gd name="connsiteY252" fmla="*/ 1110390 h 1156643"/>
              <a:gd name="connsiteX253" fmla="*/ 793774 w 7622002"/>
              <a:gd name="connsiteY253" fmla="*/ 1095446 h 1156643"/>
              <a:gd name="connsiteX254" fmla="*/ 822949 w 7622002"/>
              <a:gd name="connsiteY254" fmla="*/ 1061290 h 1156643"/>
              <a:gd name="connsiteX255" fmla="*/ 830776 w 7622002"/>
              <a:gd name="connsiteY255" fmla="*/ 971631 h 1156643"/>
              <a:gd name="connsiteX256" fmla="*/ 830776 w 7622002"/>
              <a:gd name="connsiteY256" fmla="*/ 672765 h 1156643"/>
              <a:gd name="connsiteX257" fmla="*/ 489928 w 7622002"/>
              <a:gd name="connsiteY257" fmla="*/ 672765 h 1156643"/>
              <a:gd name="connsiteX258" fmla="*/ 489928 w 7622002"/>
              <a:gd name="connsiteY258" fmla="*/ 971631 h 1156643"/>
              <a:gd name="connsiteX259" fmla="*/ 498111 w 7622002"/>
              <a:gd name="connsiteY259" fmla="*/ 1064137 h 1156643"/>
              <a:gd name="connsiteX260" fmla="*/ 530132 w 7622002"/>
              <a:gd name="connsiteY260" fmla="*/ 1096514 h 1156643"/>
              <a:gd name="connsiteX261" fmla="*/ 594531 w 7622002"/>
              <a:gd name="connsiteY261" fmla="*/ 1110390 h 1156643"/>
              <a:gd name="connsiteX262" fmla="*/ 626552 w 7622002"/>
              <a:gd name="connsiteY262" fmla="*/ 1110390 h 1156643"/>
              <a:gd name="connsiteX263" fmla="*/ 626552 w 7622002"/>
              <a:gd name="connsiteY263" fmla="*/ 1136718 h 1156643"/>
              <a:gd name="connsiteX264" fmla="*/ 122038 w 7622002"/>
              <a:gd name="connsiteY264" fmla="*/ 1136718 h 1156643"/>
              <a:gd name="connsiteX265" fmla="*/ 122038 w 7622002"/>
              <a:gd name="connsiteY265" fmla="*/ 1110390 h 1156643"/>
              <a:gd name="connsiteX266" fmla="*/ 154060 w 7622002"/>
              <a:gd name="connsiteY266" fmla="*/ 1110390 h 1156643"/>
              <a:gd name="connsiteX267" fmla="*/ 221660 w 7622002"/>
              <a:gd name="connsiteY267" fmla="*/ 1095446 h 1156643"/>
              <a:gd name="connsiteX268" fmla="*/ 250124 w 7622002"/>
              <a:gd name="connsiteY268" fmla="*/ 1061290 h 1156643"/>
              <a:gd name="connsiteX269" fmla="*/ 257951 w 7622002"/>
              <a:gd name="connsiteY269" fmla="*/ 971631 h 1156643"/>
              <a:gd name="connsiteX270" fmla="*/ 257951 w 7622002"/>
              <a:gd name="connsiteY270" fmla="*/ 336897 h 1156643"/>
              <a:gd name="connsiteX271" fmla="*/ 250124 w 7622002"/>
              <a:gd name="connsiteY271" fmla="*/ 244391 h 1156643"/>
              <a:gd name="connsiteX272" fmla="*/ 218458 w 7622002"/>
              <a:gd name="connsiteY272" fmla="*/ 212014 h 1156643"/>
              <a:gd name="connsiteX273" fmla="*/ 154060 w 7622002"/>
              <a:gd name="connsiteY273" fmla="*/ 198138 h 1156643"/>
              <a:gd name="connsiteX274" fmla="*/ 122038 w 7622002"/>
              <a:gd name="connsiteY274" fmla="*/ 198138 h 1156643"/>
              <a:gd name="connsiteX275" fmla="*/ 0 w 7622002"/>
              <a:gd name="connsiteY275" fmla="*/ 0 h 1156643"/>
              <a:gd name="connsiteX276" fmla="*/ 7622002 w 7622002"/>
              <a:gd name="connsiteY276" fmla="*/ 0 h 1156643"/>
              <a:gd name="connsiteX277" fmla="*/ 7622002 w 7622002"/>
              <a:gd name="connsiteY277" fmla="*/ 2636 h 1156643"/>
              <a:gd name="connsiteX278" fmla="*/ 0 w 7622002"/>
              <a:gd name="connsiteY278" fmla="*/ 2636 h 11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7622002" h="1156643">
                <a:moveTo>
                  <a:pt x="5600694" y="501985"/>
                </a:moveTo>
                <a:cubicBezTo>
                  <a:pt x="5576501" y="501985"/>
                  <a:pt x="5555746" y="511117"/>
                  <a:pt x="5538431" y="529381"/>
                </a:cubicBezTo>
                <a:cubicBezTo>
                  <a:pt x="5521116" y="547645"/>
                  <a:pt x="5509730" y="583698"/>
                  <a:pt x="5504275" y="637542"/>
                </a:cubicBezTo>
                <a:cubicBezTo>
                  <a:pt x="5498819" y="691385"/>
                  <a:pt x="5496092" y="766220"/>
                  <a:pt x="5496092" y="862047"/>
                </a:cubicBezTo>
                <a:cubicBezTo>
                  <a:pt x="5496092" y="912806"/>
                  <a:pt x="5499412" y="960245"/>
                  <a:pt x="5506054" y="1004364"/>
                </a:cubicBezTo>
                <a:cubicBezTo>
                  <a:pt x="5511272" y="1038045"/>
                  <a:pt x="5522420" y="1063662"/>
                  <a:pt x="5539498" y="1081215"/>
                </a:cubicBezTo>
                <a:cubicBezTo>
                  <a:pt x="5556576" y="1098767"/>
                  <a:pt x="5576026" y="1107543"/>
                  <a:pt x="5597848" y="1107543"/>
                </a:cubicBezTo>
                <a:cubicBezTo>
                  <a:pt x="5619196" y="1107543"/>
                  <a:pt x="5636985" y="1101613"/>
                  <a:pt x="5651217" y="1089754"/>
                </a:cubicBezTo>
                <a:cubicBezTo>
                  <a:pt x="5669718" y="1073624"/>
                  <a:pt x="5682052" y="1051091"/>
                  <a:pt x="5688219" y="1022153"/>
                </a:cubicBezTo>
                <a:cubicBezTo>
                  <a:pt x="5697707" y="977086"/>
                  <a:pt x="5702451" y="886003"/>
                  <a:pt x="5702451" y="748905"/>
                </a:cubicBezTo>
                <a:cubicBezTo>
                  <a:pt x="5702451" y="668258"/>
                  <a:pt x="5697944" y="612873"/>
                  <a:pt x="5688931" y="582750"/>
                </a:cubicBezTo>
                <a:cubicBezTo>
                  <a:pt x="5679918" y="552626"/>
                  <a:pt x="5666635" y="530685"/>
                  <a:pt x="5649082" y="516928"/>
                </a:cubicBezTo>
                <a:cubicBezTo>
                  <a:pt x="5636748" y="506966"/>
                  <a:pt x="5620619" y="501985"/>
                  <a:pt x="5600694" y="501985"/>
                </a:cubicBezTo>
                <a:close/>
                <a:moveTo>
                  <a:pt x="1590670" y="501985"/>
                </a:moveTo>
                <a:cubicBezTo>
                  <a:pt x="1566476" y="501985"/>
                  <a:pt x="1545721" y="511117"/>
                  <a:pt x="1528406" y="529381"/>
                </a:cubicBezTo>
                <a:cubicBezTo>
                  <a:pt x="1511091" y="547645"/>
                  <a:pt x="1499706" y="583698"/>
                  <a:pt x="1494250" y="637542"/>
                </a:cubicBezTo>
                <a:cubicBezTo>
                  <a:pt x="1488795" y="691385"/>
                  <a:pt x="1486067" y="766220"/>
                  <a:pt x="1486067" y="862047"/>
                </a:cubicBezTo>
                <a:cubicBezTo>
                  <a:pt x="1486067" y="912806"/>
                  <a:pt x="1489388" y="960245"/>
                  <a:pt x="1496029" y="1004364"/>
                </a:cubicBezTo>
                <a:cubicBezTo>
                  <a:pt x="1501247" y="1038045"/>
                  <a:pt x="1512396" y="1063662"/>
                  <a:pt x="1529474" y="1081215"/>
                </a:cubicBezTo>
                <a:cubicBezTo>
                  <a:pt x="1546552" y="1098767"/>
                  <a:pt x="1566002" y="1107543"/>
                  <a:pt x="1587823" y="1107543"/>
                </a:cubicBezTo>
                <a:cubicBezTo>
                  <a:pt x="1609171" y="1107543"/>
                  <a:pt x="1626961" y="1101613"/>
                  <a:pt x="1641192" y="1089754"/>
                </a:cubicBezTo>
                <a:cubicBezTo>
                  <a:pt x="1659694" y="1073624"/>
                  <a:pt x="1672028" y="1051091"/>
                  <a:pt x="1678195" y="1022153"/>
                </a:cubicBezTo>
                <a:cubicBezTo>
                  <a:pt x="1687682" y="977086"/>
                  <a:pt x="1692426" y="886003"/>
                  <a:pt x="1692426" y="748905"/>
                </a:cubicBezTo>
                <a:cubicBezTo>
                  <a:pt x="1692426" y="668258"/>
                  <a:pt x="1687920" y="612873"/>
                  <a:pt x="1678906" y="582750"/>
                </a:cubicBezTo>
                <a:cubicBezTo>
                  <a:pt x="1669893" y="552626"/>
                  <a:pt x="1656610" y="530685"/>
                  <a:pt x="1639058" y="516928"/>
                </a:cubicBezTo>
                <a:cubicBezTo>
                  <a:pt x="1626724" y="506966"/>
                  <a:pt x="1610594" y="501985"/>
                  <a:pt x="1590670" y="501985"/>
                </a:cubicBezTo>
                <a:close/>
                <a:moveTo>
                  <a:pt x="3514557" y="497715"/>
                </a:moveTo>
                <a:cubicBezTo>
                  <a:pt x="3489889" y="497715"/>
                  <a:pt x="3469727" y="509812"/>
                  <a:pt x="3454072" y="534006"/>
                </a:cubicBezTo>
                <a:cubicBezTo>
                  <a:pt x="3426083" y="576227"/>
                  <a:pt x="3412089" y="634102"/>
                  <a:pt x="3412089" y="707633"/>
                </a:cubicBezTo>
                <a:lnTo>
                  <a:pt x="3412089" y="732538"/>
                </a:lnTo>
                <a:lnTo>
                  <a:pt x="3605640" y="732538"/>
                </a:lnTo>
                <a:cubicBezTo>
                  <a:pt x="3605640" y="656161"/>
                  <a:pt x="3601489" y="603741"/>
                  <a:pt x="3593187" y="575278"/>
                </a:cubicBezTo>
                <a:cubicBezTo>
                  <a:pt x="3584885" y="546815"/>
                  <a:pt x="3571958" y="525230"/>
                  <a:pt x="3554406" y="510524"/>
                </a:cubicBezTo>
                <a:cubicBezTo>
                  <a:pt x="3544443" y="501985"/>
                  <a:pt x="3531160" y="497715"/>
                  <a:pt x="3514557" y="497715"/>
                </a:cubicBezTo>
                <a:close/>
                <a:moveTo>
                  <a:pt x="4199287" y="471387"/>
                </a:moveTo>
                <a:lnTo>
                  <a:pt x="4535155" y="471387"/>
                </a:lnTo>
                <a:lnTo>
                  <a:pt x="4535155" y="497715"/>
                </a:lnTo>
                <a:cubicBezTo>
                  <a:pt x="4512384" y="497715"/>
                  <a:pt x="4496730" y="501036"/>
                  <a:pt x="4488191" y="507678"/>
                </a:cubicBezTo>
                <a:cubicBezTo>
                  <a:pt x="4479652" y="514319"/>
                  <a:pt x="4475382" y="521909"/>
                  <a:pt x="4475382" y="530448"/>
                </a:cubicBezTo>
                <a:cubicBezTo>
                  <a:pt x="4475382" y="538513"/>
                  <a:pt x="4482973" y="562707"/>
                  <a:pt x="4498153" y="603030"/>
                </a:cubicBezTo>
                <a:lnTo>
                  <a:pt x="4595640" y="862758"/>
                </a:lnTo>
                <a:lnTo>
                  <a:pt x="4689569" y="603030"/>
                </a:lnTo>
                <a:lnTo>
                  <a:pt x="4682453" y="585952"/>
                </a:lnTo>
                <a:cubicBezTo>
                  <a:pt x="4668221" y="550373"/>
                  <a:pt x="4655769" y="527720"/>
                  <a:pt x="4645095" y="517995"/>
                </a:cubicBezTo>
                <a:cubicBezTo>
                  <a:pt x="4634421" y="508270"/>
                  <a:pt x="4617936" y="501510"/>
                  <a:pt x="4595640" y="497715"/>
                </a:cubicBezTo>
                <a:lnTo>
                  <a:pt x="4595640" y="471387"/>
                </a:lnTo>
                <a:lnTo>
                  <a:pt x="4936488" y="471387"/>
                </a:lnTo>
                <a:lnTo>
                  <a:pt x="4936488" y="497715"/>
                </a:lnTo>
                <a:cubicBezTo>
                  <a:pt x="4909923" y="499138"/>
                  <a:pt x="4893082" y="502815"/>
                  <a:pt x="4885966" y="508745"/>
                </a:cubicBezTo>
                <a:cubicBezTo>
                  <a:pt x="4878850" y="514675"/>
                  <a:pt x="4875292" y="523095"/>
                  <a:pt x="4875292" y="534006"/>
                </a:cubicBezTo>
                <a:cubicBezTo>
                  <a:pt x="4875292" y="544443"/>
                  <a:pt x="4882171" y="567451"/>
                  <a:pt x="4895928" y="603030"/>
                </a:cubicBezTo>
                <a:lnTo>
                  <a:pt x="4989857" y="862758"/>
                </a:lnTo>
                <a:lnTo>
                  <a:pt x="5075247" y="623666"/>
                </a:lnTo>
                <a:cubicBezTo>
                  <a:pt x="5087582" y="589510"/>
                  <a:pt x="5093749" y="566265"/>
                  <a:pt x="5093749" y="553931"/>
                </a:cubicBezTo>
                <a:cubicBezTo>
                  <a:pt x="5093749" y="535429"/>
                  <a:pt x="5089242" y="521909"/>
                  <a:pt x="5080229" y="513370"/>
                </a:cubicBezTo>
                <a:cubicBezTo>
                  <a:pt x="5071215" y="504831"/>
                  <a:pt x="5053663" y="499613"/>
                  <a:pt x="5027571" y="497715"/>
                </a:cubicBezTo>
                <a:lnTo>
                  <a:pt x="5027571" y="471387"/>
                </a:lnTo>
                <a:lnTo>
                  <a:pt x="5224680" y="471387"/>
                </a:lnTo>
                <a:lnTo>
                  <a:pt x="5224680" y="497715"/>
                </a:lnTo>
                <a:cubicBezTo>
                  <a:pt x="5202858" y="500562"/>
                  <a:pt x="5185543" y="508270"/>
                  <a:pt x="5172735" y="520842"/>
                </a:cubicBezTo>
                <a:cubicBezTo>
                  <a:pt x="5159926" y="533413"/>
                  <a:pt x="5143322" y="569111"/>
                  <a:pt x="5122924" y="627935"/>
                </a:cubicBezTo>
                <a:lnTo>
                  <a:pt x="4936488" y="1156643"/>
                </a:lnTo>
                <a:lnTo>
                  <a:pt x="4895928" y="1156643"/>
                </a:lnTo>
                <a:lnTo>
                  <a:pt x="4713763" y="668496"/>
                </a:lnTo>
                <a:lnTo>
                  <a:pt x="4535155" y="1156643"/>
                </a:lnTo>
                <a:lnTo>
                  <a:pt x="4498153" y="1156643"/>
                </a:lnTo>
                <a:lnTo>
                  <a:pt x="4320968" y="674188"/>
                </a:lnTo>
                <a:cubicBezTo>
                  <a:pt x="4294403" y="600658"/>
                  <a:pt x="4271869" y="552745"/>
                  <a:pt x="4253368" y="530448"/>
                </a:cubicBezTo>
                <a:cubicBezTo>
                  <a:pt x="4241508" y="515268"/>
                  <a:pt x="4223481" y="504357"/>
                  <a:pt x="4199287" y="497715"/>
                </a:cubicBezTo>
                <a:close/>
                <a:moveTo>
                  <a:pt x="6505611" y="451462"/>
                </a:moveTo>
                <a:cubicBezTo>
                  <a:pt x="6532177" y="451462"/>
                  <a:pt x="6553406" y="459646"/>
                  <a:pt x="6569298" y="476012"/>
                </a:cubicBezTo>
                <a:cubicBezTo>
                  <a:pt x="6585190" y="492378"/>
                  <a:pt x="6593136" y="515505"/>
                  <a:pt x="6593136" y="545391"/>
                </a:cubicBezTo>
                <a:cubicBezTo>
                  <a:pt x="6593136" y="577176"/>
                  <a:pt x="6585427" y="601844"/>
                  <a:pt x="6570010" y="619396"/>
                </a:cubicBezTo>
                <a:cubicBezTo>
                  <a:pt x="6554592" y="636949"/>
                  <a:pt x="6535972" y="645725"/>
                  <a:pt x="6514150" y="645725"/>
                </a:cubicBezTo>
                <a:cubicBezTo>
                  <a:pt x="6489008" y="645725"/>
                  <a:pt x="6467186" y="637660"/>
                  <a:pt x="6448684" y="621531"/>
                </a:cubicBezTo>
                <a:cubicBezTo>
                  <a:pt x="6430183" y="605402"/>
                  <a:pt x="6419272" y="596388"/>
                  <a:pt x="6415952" y="594491"/>
                </a:cubicBezTo>
                <a:cubicBezTo>
                  <a:pt x="6411208" y="591644"/>
                  <a:pt x="6405752" y="590221"/>
                  <a:pt x="6399585" y="590221"/>
                </a:cubicBezTo>
                <a:cubicBezTo>
                  <a:pt x="6385828" y="590221"/>
                  <a:pt x="6372782" y="595440"/>
                  <a:pt x="6360448" y="605876"/>
                </a:cubicBezTo>
                <a:cubicBezTo>
                  <a:pt x="6340998" y="622005"/>
                  <a:pt x="6326292" y="645013"/>
                  <a:pt x="6316330" y="674900"/>
                </a:cubicBezTo>
                <a:cubicBezTo>
                  <a:pt x="6301149" y="720916"/>
                  <a:pt x="6293559" y="771675"/>
                  <a:pt x="6293559" y="827179"/>
                </a:cubicBezTo>
                <a:lnTo>
                  <a:pt x="6293559" y="980170"/>
                </a:lnTo>
                <a:lnTo>
                  <a:pt x="6294270" y="1020018"/>
                </a:lnTo>
                <a:cubicBezTo>
                  <a:pt x="6294270" y="1047059"/>
                  <a:pt x="6295931" y="1064374"/>
                  <a:pt x="6299252" y="1071964"/>
                </a:cubicBezTo>
                <a:cubicBezTo>
                  <a:pt x="6304944" y="1084773"/>
                  <a:pt x="6313364" y="1094142"/>
                  <a:pt x="6324513" y="1100072"/>
                </a:cubicBezTo>
                <a:cubicBezTo>
                  <a:pt x="6335661" y="1106001"/>
                  <a:pt x="6354518" y="1109678"/>
                  <a:pt x="6381084" y="1111101"/>
                </a:cubicBezTo>
                <a:lnTo>
                  <a:pt x="6381084" y="1136718"/>
                </a:lnTo>
                <a:lnTo>
                  <a:pt x="6021734" y="1136718"/>
                </a:lnTo>
                <a:lnTo>
                  <a:pt x="6021734" y="1111101"/>
                </a:lnTo>
                <a:cubicBezTo>
                  <a:pt x="6050672" y="1108729"/>
                  <a:pt x="6070240" y="1100783"/>
                  <a:pt x="6080440" y="1087263"/>
                </a:cubicBezTo>
                <a:cubicBezTo>
                  <a:pt x="6090639" y="1073743"/>
                  <a:pt x="6095739" y="1038045"/>
                  <a:pt x="6095739" y="980170"/>
                </a:cubicBezTo>
                <a:lnTo>
                  <a:pt x="6095739" y="612280"/>
                </a:lnTo>
                <a:cubicBezTo>
                  <a:pt x="6095739" y="574329"/>
                  <a:pt x="6093841" y="550135"/>
                  <a:pt x="6090046" y="539699"/>
                </a:cubicBezTo>
                <a:cubicBezTo>
                  <a:pt x="6085302" y="526416"/>
                  <a:pt x="6078423" y="516691"/>
                  <a:pt x="6069410" y="510524"/>
                </a:cubicBezTo>
                <a:cubicBezTo>
                  <a:pt x="6060397" y="504357"/>
                  <a:pt x="6044505" y="500087"/>
                  <a:pt x="6021734" y="497715"/>
                </a:cubicBezTo>
                <a:lnTo>
                  <a:pt x="6021734" y="471387"/>
                </a:lnTo>
                <a:lnTo>
                  <a:pt x="6293559" y="471387"/>
                </a:lnTo>
                <a:lnTo>
                  <a:pt x="6293559" y="622243"/>
                </a:lnTo>
                <a:cubicBezTo>
                  <a:pt x="6337677" y="553456"/>
                  <a:pt x="6376340" y="507796"/>
                  <a:pt x="6409547" y="485263"/>
                </a:cubicBezTo>
                <a:cubicBezTo>
                  <a:pt x="6442754" y="462729"/>
                  <a:pt x="6474776" y="451462"/>
                  <a:pt x="6505611" y="451462"/>
                </a:cubicBezTo>
                <a:close/>
                <a:moveTo>
                  <a:pt x="5597848" y="451462"/>
                </a:moveTo>
                <a:cubicBezTo>
                  <a:pt x="5655724" y="451462"/>
                  <a:pt x="5709567" y="466406"/>
                  <a:pt x="5759378" y="496292"/>
                </a:cubicBezTo>
                <a:cubicBezTo>
                  <a:pt x="5809189" y="526179"/>
                  <a:pt x="5847021" y="568637"/>
                  <a:pt x="5872875" y="623666"/>
                </a:cubicBezTo>
                <a:cubicBezTo>
                  <a:pt x="5898730" y="678695"/>
                  <a:pt x="5911657" y="738942"/>
                  <a:pt x="5911657" y="804408"/>
                </a:cubicBezTo>
                <a:cubicBezTo>
                  <a:pt x="5911657" y="898812"/>
                  <a:pt x="5887700" y="977798"/>
                  <a:pt x="5839787" y="1041366"/>
                </a:cubicBezTo>
                <a:cubicBezTo>
                  <a:pt x="5781911" y="1118217"/>
                  <a:pt x="5701977" y="1156643"/>
                  <a:pt x="5599983" y="1156643"/>
                </a:cubicBezTo>
                <a:cubicBezTo>
                  <a:pt x="5499887" y="1156643"/>
                  <a:pt x="5422798" y="1121538"/>
                  <a:pt x="5368718" y="1051328"/>
                </a:cubicBezTo>
                <a:cubicBezTo>
                  <a:pt x="5314637" y="981118"/>
                  <a:pt x="5287597" y="899761"/>
                  <a:pt x="5287597" y="807255"/>
                </a:cubicBezTo>
                <a:cubicBezTo>
                  <a:pt x="5287597" y="711902"/>
                  <a:pt x="5315230" y="628765"/>
                  <a:pt x="5370497" y="557844"/>
                </a:cubicBezTo>
                <a:cubicBezTo>
                  <a:pt x="5425763" y="486923"/>
                  <a:pt x="5501547" y="451462"/>
                  <a:pt x="5597848" y="451462"/>
                </a:cubicBezTo>
                <a:close/>
                <a:moveTo>
                  <a:pt x="3525231" y="451462"/>
                </a:moveTo>
                <a:cubicBezTo>
                  <a:pt x="3592594" y="451462"/>
                  <a:pt x="3651062" y="479096"/>
                  <a:pt x="3700636" y="534362"/>
                </a:cubicBezTo>
                <a:cubicBezTo>
                  <a:pt x="3750210" y="589628"/>
                  <a:pt x="3776894" y="671579"/>
                  <a:pt x="3780689" y="780214"/>
                </a:cubicBezTo>
                <a:lnTo>
                  <a:pt x="3415647" y="780214"/>
                </a:lnTo>
                <a:cubicBezTo>
                  <a:pt x="3419916" y="868451"/>
                  <a:pt x="3443398" y="938186"/>
                  <a:pt x="3486093" y="989420"/>
                </a:cubicBezTo>
                <a:cubicBezTo>
                  <a:pt x="3518826" y="1028795"/>
                  <a:pt x="3558200" y="1048482"/>
                  <a:pt x="3604216" y="1048482"/>
                </a:cubicBezTo>
                <a:cubicBezTo>
                  <a:pt x="3632680" y="1048482"/>
                  <a:pt x="3658534" y="1040536"/>
                  <a:pt x="3681779" y="1024644"/>
                </a:cubicBezTo>
                <a:cubicBezTo>
                  <a:pt x="3705024" y="1008752"/>
                  <a:pt x="3729930" y="980170"/>
                  <a:pt x="3756496" y="938898"/>
                </a:cubicBezTo>
                <a:lnTo>
                  <a:pt x="3780689" y="954553"/>
                </a:lnTo>
                <a:cubicBezTo>
                  <a:pt x="3744636" y="1028083"/>
                  <a:pt x="3704787" y="1080147"/>
                  <a:pt x="3661143" y="1110745"/>
                </a:cubicBezTo>
                <a:cubicBezTo>
                  <a:pt x="3617500" y="1141344"/>
                  <a:pt x="3566977" y="1156643"/>
                  <a:pt x="3509576" y="1156643"/>
                </a:cubicBezTo>
                <a:cubicBezTo>
                  <a:pt x="3410902" y="1156643"/>
                  <a:pt x="3336186" y="1118691"/>
                  <a:pt x="3285427" y="1042789"/>
                </a:cubicBezTo>
                <a:cubicBezTo>
                  <a:pt x="3244629" y="981593"/>
                  <a:pt x="3224231" y="905690"/>
                  <a:pt x="3224231" y="815082"/>
                </a:cubicBezTo>
                <a:cubicBezTo>
                  <a:pt x="3224231" y="704075"/>
                  <a:pt x="3254236" y="615720"/>
                  <a:pt x="3314246" y="550017"/>
                </a:cubicBezTo>
                <a:cubicBezTo>
                  <a:pt x="3374256" y="484314"/>
                  <a:pt x="3444585" y="451462"/>
                  <a:pt x="3525231" y="451462"/>
                </a:cubicBezTo>
                <a:close/>
                <a:moveTo>
                  <a:pt x="2487047" y="451462"/>
                </a:moveTo>
                <a:cubicBezTo>
                  <a:pt x="2529743" y="451462"/>
                  <a:pt x="2565559" y="461425"/>
                  <a:pt x="2594497" y="481349"/>
                </a:cubicBezTo>
                <a:cubicBezTo>
                  <a:pt x="2623435" y="501273"/>
                  <a:pt x="2645731" y="531634"/>
                  <a:pt x="2661386" y="572432"/>
                </a:cubicBezTo>
                <a:cubicBezTo>
                  <a:pt x="2699337" y="529737"/>
                  <a:pt x="2735746" y="498901"/>
                  <a:pt x="2770614" y="479926"/>
                </a:cubicBezTo>
                <a:cubicBezTo>
                  <a:pt x="2805481" y="460950"/>
                  <a:pt x="2841891" y="451462"/>
                  <a:pt x="2879842" y="451462"/>
                </a:cubicBezTo>
                <a:cubicBezTo>
                  <a:pt x="2925858" y="451462"/>
                  <a:pt x="2962505" y="462018"/>
                  <a:pt x="2989782" y="483128"/>
                </a:cubicBezTo>
                <a:cubicBezTo>
                  <a:pt x="3017059" y="504238"/>
                  <a:pt x="3036035" y="531041"/>
                  <a:pt x="3046709" y="563537"/>
                </a:cubicBezTo>
                <a:cubicBezTo>
                  <a:pt x="3057383" y="596033"/>
                  <a:pt x="3062720" y="647860"/>
                  <a:pt x="3062720" y="719018"/>
                </a:cubicBezTo>
                <a:lnTo>
                  <a:pt x="3062720" y="991555"/>
                </a:lnTo>
                <a:cubicBezTo>
                  <a:pt x="3062720" y="1042789"/>
                  <a:pt x="3067345" y="1074573"/>
                  <a:pt x="3076595" y="1086907"/>
                </a:cubicBezTo>
                <a:cubicBezTo>
                  <a:pt x="3085846" y="1099241"/>
                  <a:pt x="3105177" y="1107306"/>
                  <a:pt x="3134590" y="1111101"/>
                </a:cubicBezTo>
                <a:lnTo>
                  <a:pt x="3134590" y="1136718"/>
                </a:lnTo>
                <a:lnTo>
                  <a:pt x="2790894" y="1136718"/>
                </a:lnTo>
                <a:lnTo>
                  <a:pt x="2790894" y="1111101"/>
                </a:lnTo>
                <a:cubicBezTo>
                  <a:pt x="2817935" y="1108729"/>
                  <a:pt x="2837859" y="1098293"/>
                  <a:pt x="2850667" y="1079791"/>
                </a:cubicBezTo>
                <a:cubicBezTo>
                  <a:pt x="2859206" y="1066983"/>
                  <a:pt x="2863476" y="1037571"/>
                  <a:pt x="2863476" y="991555"/>
                </a:cubicBezTo>
                <a:lnTo>
                  <a:pt x="2863476" y="705498"/>
                </a:lnTo>
                <a:cubicBezTo>
                  <a:pt x="2863476" y="646199"/>
                  <a:pt x="2861104" y="608485"/>
                  <a:pt x="2856360" y="592356"/>
                </a:cubicBezTo>
                <a:cubicBezTo>
                  <a:pt x="2851616" y="576227"/>
                  <a:pt x="2844144" y="564248"/>
                  <a:pt x="2833945" y="556421"/>
                </a:cubicBezTo>
                <a:cubicBezTo>
                  <a:pt x="2823745" y="548594"/>
                  <a:pt x="2811767" y="544680"/>
                  <a:pt x="2798010" y="544680"/>
                </a:cubicBezTo>
                <a:cubicBezTo>
                  <a:pt x="2777611" y="544680"/>
                  <a:pt x="2756975" y="552152"/>
                  <a:pt x="2736102" y="567095"/>
                </a:cubicBezTo>
                <a:cubicBezTo>
                  <a:pt x="2715229" y="582038"/>
                  <a:pt x="2694119" y="604453"/>
                  <a:pt x="2672771" y="634340"/>
                </a:cubicBezTo>
                <a:lnTo>
                  <a:pt x="2672771" y="991555"/>
                </a:lnTo>
                <a:cubicBezTo>
                  <a:pt x="2672771" y="1039468"/>
                  <a:pt x="2676803" y="1069592"/>
                  <a:pt x="2684868" y="1081926"/>
                </a:cubicBezTo>
                <a:cubicBezTo>
                  <a:pt x="2695779" y="1099479"/>
                  <a:pt x="2716652" y="1109204"/>
                  <a:pt x="2747488" y="1111101"/>
                </a:cubicBezTo>
                <a:lnTo>
                  <a:pt x="2747488" y="1136718"/>
                </a:lnTo>
                <a:lnTo>
                  <a:pt x="2403080" y="1136718"/>
                </a:lnTo>
                <a:lnTo>
                  <a:pt x="2403080" y="1111101"/>
                </a:lnTo>
                <a:cubicBezTo>
                  <a:pt x="2421582" y="1110152"/>
                  <a:pt x="2436169" y="1105527"/>
                  <a:pt x="2446843" y="1097225"/>
                </a:cubicBezTo>
                <a:cubicBezTo>
                  <a:pt x="2457517" y="1088923"/>
                  <a:pt x="2464633" y="1078961"/>
                  <a:pt x="2468190" y="1067339"/>
                </a:cubicBezTo>
                <a:cubicBezTo>
                  <a:pt x="2471748" y="1055716"/>
                  <a:pt x="2473527" y="1030455"/>
                  <a:pt x="2473527" y="991555"/>
                </a:cubicBezTo>
                <a:lnTo>
                  <a:pt x="2473527" y="705498"/>
                </a:lnTo>
                <a:cubicBezTo>
                  <a:pt x="2473527" y="645251"/>
                  <a:pt x="2471155" y="607537"/>
                  <a:pt x="2466411" y="592356"/>
                </a:cubicBezTo>
                <a:cubicBezTo>
                  <a:pt x="2461668" y="577176"/>
                  <a:pt x="2453722" y="565316"/>
                  <a:pt x="2442573" y="556777"/>
                </a:cubicBezTo>
                <a:cubicBezTo>
                  <a:pt x="2431425" y="548238"/>
                  <a:pt x="2419447" y="543968"/>
                  <a:pt x="2406639" y="543968"/>
                </a:cubicBezTo>
                <a:cubicBezTo>
                  <a:pt x="2387663" y="543968"/>
                  <a:pt x="2370348" y="548949"/>
                  <a:pt x="2354693" y="558912"/>
                </a:cubicBezTo>
                <a:cubicBezTo>
                  <a:pt x="2332397" y="573618"/>
                  <a:pt x="2308677" y="598760"/>
                  <a:pt x="2283534" y="634340"/>
                </a:cubicBezTo>
                <a:lnTo>
                  <a:pt x="2283534" y="991555"/>
                </a:lnTo>
                <a:cubicBezTo>
                  <a:pt x="2283534" y="1038520"/>
                  <a:pt x="2288160" y="1069473"/>
                  <a:pt x="2297410" y="1084417"/>
                </a:cubicBezTo>
                <a:cubicBezTo>
                  <a:pt x="2306661" y="1099360"/>
                  <a:pt x="2325992" y="1108255"/>
                  <a:pt x="2355404" y="1111101"/>
                </a:cubicBezTo>
                <a:lnTo>
                  <a:pt x="2355404" y="1136718"/>
                </a:lnTo>
                <a:lnTo>
                  <a:pt x="2012421" y="1136718"/>
                </a:lnTo>
                <a:lnTo>
                  <a:pt x="2012421" y="1111101"/>
                </a:lnTo>
                <a:cubicBezTo>
                  <a:pt x="2040410" y="1108255"/>
                  <a:pt x="2060334" y="1099241"/>
                  <a:pt x="2072194" y="1084061"/>
                </a:cubicBezTo>
                <a:cubicBezTo>
                  <a:pt x="2080258" y="1073624"/>
                  <a:pt x="2084291" y="1042789"/>
                  <a:pt x="2084291" y="991555"/>
                </a:cubicBezTo>
                <a:lnTo>
                  <a:pt x="2084291" y="615838"/>
                </a:lnTo>
                <a:cubicBezTo>
                  <a:pt x="2084291" y="565553"/>
                  <a:pt x="2079666" y="534243"/>
                  <a:pt x="2070415" y="521909"/>
                </a:cubicBezTo>
                <a:cubicBezTo>
                  <a:pt x="2061164" y="509575"/>
                  <a:pt x="2041833" y="501510"/>
                  <a:pt x="2012421" y="497715"/>
                </a:cubicBezTo>
                <a:lnTo>
                  <a:pt x="2012421" y="471387"/>
                </a:lnTo>
                <a:lnTo>
                  <a:pt x="2283534" y="471387"/>
                </a:lnTo>
                <a:lnTo>
                  <a:pt x="2283534" y="558912"/>
                </a:lnTo>
                <a:cubicBezTo>
                  <a:pt x="2320062" y="519063"/>
                  <a:pt x="2353863" y="491192"/>
                  <a:pt x="2384935" y="475300"/>
                </a:cubicBezTo>
                <a:cubicBezTo>
                  <a:pt x="2416008" y="459408"/>
                  <a:pt x="2450045" y="451462"/>
                  <a:pt x="2487047" y="451462"/>
                </a:cubicBezTo>
                <a:close/>
                <a:moveTo>
                  <a:pt x="1587823" y="451462"/>
                </a:moveTo>
                <a:cubicBezTo>
                  <a:pt x="1645699" y="451462"/>
                  <a:pt x="1699542" y="466406"/>
                  <a:pt x="1749353" y="496292"/>
                </a:cubicBezTo>
                <a:cubicBezTo>
                  <a:pt x="1799164" y="526179"/>
                  <a:pt x="1836997" y="568637"/>
                  <a:pt x="1862851" y="623666"/>
                </a:cubicBezTo>
                <a:cubicBezTo>
                  <a:pt x="1888705" y="678695"/>
                  <a:pt x="1901632" y="738942"/>
                  <a:pt x="1901632" y="804408"/>
                </a:cubicBezTo>
                <a:cubicBezTo>
                  <a:pt x="1901632" y="898812"/>
                  <a:pt x="1877675" y="977798"/>
                  <a:pt x="1829762" y="1041366"/>
                </a:cubicBezTo>
                <a:cubicBezTo>
                  <a:pt x="1771887" y="1118217"/>
                  <a:pt x="1691952" y="1156643"/>
                  <a:pt x="1589958" y="1156643"/>
                </a:cubicBezTo>
                <a:cubicBezTo>
                  <a:pt x="1489862" y="1156643"/>
                  <a:pt x="1412774" y="1121538"/>
                  <a:pt x="1358693" y="1051328"/>
                </a:cubicBezTo>
                <a:cubicBezTo>
                  <a:pt x="1304613" y="981118"/>
                  <a:pt x="1277572" y="899761"/>
                  <a:pt x="1277572" y="807255"/>
                </a:cubicBezTo>
                <a:cubicBezTo>
                  <a:pt x="1277572" y="711902"/>
                  <a:pt x="1305206" y="628765"/>
                  <a:pt x="1360472" y="557844"/>
                </a:cubicBezTo>
                <a:cubicBezTo>
                  <a:pt x="1415739" y="486923"/>
                  <a:pt x="1491522" y="451462"/>
                  <a:pt x="1587823" y="451462"/>
                </a:cubicBezTo>
                <a:close/>
                <a:moveTo>
                  <a:pt x="6664452" y="171810"/>
                </a:moveTo>
                <a:lnTo>
                  <a:pt x="6935566" y="171810"/>
                </a:lnTo>
                <a:lnTo>
                  <a:pt x="6935566" y="806543"/>
                </a:lnTo>
                <a:lnTo>
                  <a:pt x="7089980" y="654975"/>
                </a:lnTo>
                <a:cubicBezTo>
                  <a:pt x="7121764" y="624140"/>
                  <a:pt x="7141570" y="601844"/>
                  <a:pt x="7149398" y="588087"/>
                </a:cubicBezTo>
                <a:cubicBezTo>
                  <a:pt x="7157225" y="574329"/>
                  <a:pt x="7161138" y="561046"/>
                  <a:pt x="7161138" y="548238"/>
                </a:cubicBezTo>
                <a:cubicBezTo>
                  <a:pt x="7161138" y="535429"/>
                  <a:pt x="7155920" y="524756"/>
                  <a:pt x="7145484" y="516217"/>
                </a:cubicBezTo>
                <a:cubicBezTo>
                  <a:pt x="7135047" y="507678"/>
                  <a:pt x="7114648" y="501510"/>
                  <a:pt x="7084288" y="497715"/>
                </a:cubicBezTo>
                <a:lnTo>
                  <a:pt x="7084288" y="471387"/>
                </a:lnTo>
                <a:lnTo>
                  <a:pt x="7382441" y="471387"/>
                </a:lnTo>
                <a:lnTo>
                  <a:pt x="7382441" y="497715"/>
                </a:lnTo>
                <a:cubicBezTo>
                  <a:pt x="7353978" y="499138"/>
                  <a:pt x="7329072" y="505899"/>
                  <a:pt x="7307725" y="517995"/>
                </a:cubicBezTo>
                <a:cubicBezTo>
                  <a:pt x="7286378" y="530092"/>
                  <a:pt x="7244631" y="566502"/>
                  <a:pt x="7182486" y="627224"/>
                </a:cubicBezTo>
                <a:lnTo>
                  <a:pt x="7109904" y="698382"/>
                </a:lnTo>
                <a:lnTo>
                  <a:pt x="7266453" y="927512"/>
                </a:lnTo>
                <a:cubicBezTo>
                  <a:pt x="7329547" y="1020493"/>
                  <a:pt x="7367024" y="1072676"/>
                  <a:pt x="7378884" y="1084061"/>
                </a:cubicBezTo>
                <a:cubicBezTo>
                  <a:pt x="7395012" y="1100190"/>
                  <a:pt x="7415412" y="1109204"/>
                  <a:pt x="7440080" y="1111101"/>
                </a:cubicBezTo>
                <a:lnTo>
                  <a:pt x="7440080" y="1136718"/>
                </a:lnTo>
                <a:lnTo>
                  <a:pt x="7096384" y="1136718"/>
                </a:lnTo>
                <a:lnTo>
                  <a:pt x="7096384" y="1111101"/>
                </a:lnTo>
                <a:cubicBezTo>
                  <a:pt x="7111565" y="1111101"/>
                  <a:pt x="7122594" y="1108255"/>
                  <a:pt x="7129473" y="1102562"/>
                </a:cubicBezTo>
                <a:cubicBezTo>
                  <a:pt x="7136352" y="1096869"/>
                  <a:pt x="7139791" y="1090702"/>
                  <a:pt x="7139791" y="1084061"/>
                </a:cubicBezTo>
                <a:cubicBezTo>
                  <a:pt x="7139791" y="1073150"/>
                  <a:pt x="7129829" y="1052988"/>
                  <a:pt x="7109904" y="1023576"/>
                </a:cubicBezTo>
                <a:lnTo>
                  <a:pt x="6978262" y="830737"/>
                </a:lnTo>
                <a:lnTo>
                  <a:pt x="6935566" y="872720"/>
                </a:lnTo>
                <a:lnTo>
                  <a:pt x="6935566" y="992267"/>
                </a:lnTo>
                <a:cubicBezTo>
                  <a:pt x="6935566" y="1043026"/>
                  <a:pt x="6940310" y="1074692"/>
                  <a:pt x="6949798" y="1087263"/>
                </a:cubicBezTo>
                <a:cubicBezTo>
                  <a:pt x="6959286" y="1099834"/>
                  <a:pt x="6978736" y="1107780"/>
                  <a:pt x="7008148" y="1111101"/>
                </a:cubicBezTo>
                <a:lnTo>
                  <a:pt x="7008148" y="1136718"/>
                </a:lnTo>
                <a:lnTo>
                  <a:pt x="6664452" y="1136718"/>
                </a:lnTo>
                <a:lnTo>
                  <a:pt x="6664452" y="1111101"/>
                </a:lnTo>
                <a:cubicBezTo>
                  <a:pt x="6692442" y="1108255"/>
                  <a:pt x="6712366" y="1099241"/>
                  <a:pt x="6724226" y="1084061"/>
                </a:cubicBezTo>
                <a:cubicBezTo>
                  <a:pt x="6732290" y="1073624"/>
                  <a:pt x="6736322" y="1043026"/>
                  <a:pt x="6736322" y="992267"/>
                </a:cubicBezTo>
                <a:lnTo>
                  <a:pt x="6736322" y="316261"/>
                </a:lnTo>
                <a:cubicBezTo>
                  <a:pt x="6736322" y="265976"/>
                  <a:pt x="6731697" y="234666"/>
                  <a:pt x="6722446" y="222332"/>
                </a:cubicBezTo>
                <a:cubicBezTo>
                  <a:pt x="6713196" y="209998"/>
                  <a:pt x="6693864" y="201933"/>
                  <a:pt x="6664452" y="198138"/>
                </a:cubicBezTo>
                <a:close/>
                <a:moveTo>
                  <a:pt x="122038" y="171810"/>
                </a:moveTo>
                <a:lnTo>
                  <a:pt x="626552" y="171810"/>
                </a:lnTo>
                <a:lnTo>
                  <a:pt x="626552" y="198138"/>
                </a:lnTo>
                <a:lnTo>
                  <a:pt x="594531" y="198138"/>
                </a:lnTo>
                <a:cubicBezTo>
                  <a:pt x="566542" y="198138"/>
                  <a:pt x="544008" y="203119"/>
                  <a:pt x="526930" y="213081"/>
                </a:cubicBezTo>
                <a:cubicBezTo>
                  <a:pt x="514596" y="219723"/>
                  <a:pt x="504871" y="231108"/>
                  <a:pt x="497755" y="247237"/>
                </a:cubicBezTo>
                <a:cubicBezTo>
                  <a:pt x="492537" y="258623"/>
                  <a:pt x="489928" y="288509"/>
                  <a:pt x="489928" y="336897"/>
                </a:cubicBezTo>
                <a:lnTo>
                  <a:pt x="489928" y="610146"/>
                </a:lnTo>
                <a:lnTo>
                  <a:pt x="830776" y="610146"/>
                </a:lnTo>
                <a:lnTo>
                  <a:pt x="830776" y="336897"/>
                </a:lnTo>
                <a:cubicBezTo>
                  <a:pt x="830776" y="287561"/>
                  <a:pt x="828168" y="256725"/>
                  <a:pt x="822949" y="244391"/>
                </a:cubicBezTo>
                <a:cubicBezTo>
                  <a:pt x="817731" y="232057"/>
                  <a:pt x="807057" y="221265"/>
                  <a:pt x="790928" y="212014"/>
                </a:cubicBezTo>
                <a:cubicBezTo>
                  <a:pt x="774799" y="202763"/>
                  <a:pt x="753214" y="198138"/>
                  <a:pt x="726174" y="198138"/>
                </a:cubicBezTo>
                <a:lnTo>
                  <a:pt x="694864" y="198138"/>
                </a:lnTo>
                <a:lnTo>
                  <a:pt x="694864" y="171810"/>
                </a:lnTo>
                <a:lnTo>
                  <a:pt x="1198666" y="171810"/>
                </a:lnTo>
                <a:lnTo>
                  <a:pt x="1198666" y="198138"/>
                </a:lnTo>
                <a:lnTo>
                  <a:pt x="1167356" y="198138"/>
                </a:lnTo>
                <a:cubicBezTo>
                  <a:pt x="1138893" y="198138"/>
                  <a:pt x="1116359" y="203119"/>
                  <a:pt x="1099755" y="213081"/>
                </a:cubicBezTo>
                <a:cubicBezTo>
                  <a:pt x="1087422" y="219723"/>
                  <a:pt x="1077697" y="231108"/>
                  <a:pt x="1070581" y="247237"/>
                </a:cubicBezTo>
                <a:cubicBezTo>
                  <a:pt x="1065362" y="258623"/>
                  <a:pt x="1062753" y="288509"/>
                  <a:pt x="1062753" y="336897"/>
                </a:cubicBezTo>
                <a:lnTo>
                  <a:pt x="1062753" y="971631"/>
                </a:lnTo>
                <a:cubicBezTo>
                  <a:pt x="1062753" y="1020967"/>
                  <a:pt x="1065362" y="1051802"/>
                  <a:pt x="1070581" y="1064137"/>
                </a:cubicBezTo>
                <a:cubicBezTo>
                  <a:pt x="1075799" y="1076471"/>
                  <a:pt x="1086473" y="1087263"/>
                  <a:pt x="1102602" y="1096514"/>
                </a:cubicBezTo>
                <a:cubicBezTo>
                  <a:pt x="1118731" y="1105764"/>
                  <a:pt x="1140316" y="1110390"/>
                  <a:pt x="1167356" y="1110390"/>
                </a:cubicBezTo>
                <a:lnTo>
                  <a:pt x="1198666" y="1110390"/>
                </a:lnTo>
                <a:lnTo>
                  <a:pt x="1198666" y="1136718"/>
                </a:lnTo>
                <a:lnTo>
                  <a:pt x="694864" y="1136718"/>
                </a:lnTo>
                <a:lnTo>
                  <a:pt x="694864" y="1110390"/>
                </a:lnTo>
                <a:lnTo>
                  <a:pt x="726174" y="1110390"/>
                </a:lnTo>
                <a:cubicBezTo>
                  <a:pt x="754637" y="1110390"/>
                  <a:pt x="777170" y="1105408"/>
                  <a:pt x="793774" y="1095446"/>
                </a:cubicBezTo>
                <a:cubicBezTo>
                  <a:pt x="806108" y="1088805"/>
                  <a:pt x="815833" y="1077420"/>
                  <a:pt x="822949" y="1061290"/>
                </a:cubicBezTo>
                <a:cubicBezTo>
                  <a:pt x="828168" y="1049905"/>
                  <a:pt x="830776" y="1020018"/>
                  <a:pt x="830776" y="971631"/>
                </a:cubicBezTo>
                <a:lnTo>
                  <a:pt x="830776" y="672765"/>
                </a:lnTo>
                <a:lnTo>
                  <a:pt x="489928" y="672765"/>
                </a:lnTo>
                <a:lnTo>
                  <a:pt x="489928" y="971631"/>
                </a:lnTo>
                <a:cubicBezTo>
                  <a:pt x="489928" y="1020967"/>
                  <a:pt x="492656" y="1051802"/>
                  <a:pt x="498111" y="1064137"/>
                </a:cubicBezTo>
                <a:cubicBezTo>
                  <a:pt x="503566" y="1076471"/>
                  <a:pt x="514240" y="1087263"/>
                  <a:pt x="530132" y="1096514"/>
                </a:cubicBezTo>
                <a:cubicBezTo>
                  <a:pt x="546024" y="1105764"/>
                  <a:pt x="567490" y="1110390"/>
                  <a:pt x="594531" y="1110390"/>
                </a:cubicBezTo>
                <a:lnTo>
                  <a:pt x="626552" y="1110390"/>
                </a:lnTo>
                <a:lnTo>
                  <a:pt x="626552" y="1136718"/>
                </a:lnTo>
                <a:lnTo>
                  <a:pt x="122038" y="1136718"/>
                </a:lnTo>
                <a:lnTo>
                  <a:pt x="122038" y="1110390"/>
                </a:lnTo>
                <a:lnTo>
                  <a:pt x="154060" y="1110390"/>
                </a:lnTo>
                <a:cubicBezTo>
                  <a:pt x="182049" y="1110390"/>
                  <a:pt x="204582" y="1105408"/>
                  <a:pt x="221660" y="1095446"/>
                </a:cubicBezTo>
                <a:cubicBezTo>
                  <a:pt x="233995" y="1088805"/>
                  <a:pt x="243482" y="1077420"/>
                  <a:pt x="250124" y="1061290"/>
                </a:cubicBezTo>
                <a:cubicBezTo>
                  <a:pt x="255342" y="1049905"/>
                  <a:pt x="257951" y="1020018"/>
                  <a:pt x="257951" y="971631"/>
                </a:cubicBezTo>
                <a:lnTo>
                  <a:pt x="257951" y="336897"/>
                </a:lnTo>
                <a:cubicBezTo>
                  <a:pt x="257951" y="287561"/>
                  <a:pt x="255342" y="256725"/>
                  <a:pt x="250124" y="244391"/>
                </a:cubicBezTo>
                <a:cubicBezTo>
                  <a:pt x="244905" y="232057"/>
                  <a:pt x="234350" y="221265"/>
                  <a:pt x="218458" y="212014"/>
                </a:cubicBezTo>
                <a:cubicBezTo>
                  <a:pt x="202566" y="202763"/>
                  <a:pt x="181100" y="198138"/>
                  <a:pt x="154060" y="198138"/>
                </a:cubicBezTo>
                <a:lnTo>
                  <a:pt x="122038" y="198138"/>
                </a:lnTo>
                <a:close/>
                <a:moveTo>
                  <a:pt x="0" y="0"/>
                </a:moveTo>
                <a:lnTo>
                  <a:pt x="7622002" y="0"/>
                </a:lnTo>
                <a:lnTo>
                  <a:pt x="7622002" y="2636"/>
                </a:lnTo>
                <a:lnTo>
                  <a:pt x="0" y="2636"/>
                </a:lnTo>
                <a:close/>
              </a:path>
            </a:pathLst>
          </a:custGeom>
          <a:ln w="28575">
            <a:solidFill>
              <a:sysClr val="windowText" lastClr="000000"/>
            </a:solidFill>
          </a:ln>
        </p:spPr>
      </p:pic>
      <p:sp>
        <p:nvSpPr>
          <p:cNvPr id="2" name="TextBox 1"/>
          <p:cNvSpPr txBox="1"/>
          <p:nvPr/>
        </p:nvSpPr>
        <p:spPr>
          <a:xfrm>
            <a:off x="1471648" y="4294909"/>
            <a:ext cx="8819626"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latin typeface="Times New Roman" panose="02020603050405020304" pitchFamily="18" charset="0"/>
                <a:cs typeface="Times New Roman" panose="02020603050405020304" pitchFamily="18" charset="0"/>
              </a:rPr>
              <a:t>Write a short description of Partha Protim Majumder achievements.</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519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32175" y="207818"/>
            <a:ext cx="11765861" cy="6539346"/>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13069" y="140141"/>
            <a:ext cx="11765861" cy="65393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637" y="1367258"/>
            <a:ext cx="10002982" cy="39160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6" t="20952" r="2011" b="24285"/>
          <a:stretch/>
        </p:blipFill>
        <p:spPr>
          <a:xfrm>
            <a:off x="213069" y="5283311"/>
            <a:ext cx="10928467" cy="1434548"/>
          </a:xfrm>
          <a:custGeom>
            <a:avLst/>
            <a:gdLst>
              <a:gd name="connsiteX0" fmla="*/ 5737980 w 10912138"/>
              <a:gd name="connsiteY0" fmla="*/ 579627 h 1057365"/>
              <a:gd name="connsiteX1" fmla="*/ 5932201 w 10912138"/>
              <a:gd name="connsiteY1" fmla="*/ 579627 h 1057365"/>
              <a:gd name="connsiteX2" fmla="*/ 5932201 w 10912138"/>
              <a:gd name="connsiteY2" fmla="*/ 729200 h 1057365"/>
              <a:gd name="connsiteX3" fmla="*/ 5897821 w 10912138"/>
              <a:gd name="connsiteY3" fmla="*/ 859573 h 1057365"/>
              <a:gd name="connsiteX4" fmla="*/ 5780396 w 10912138"/>
              <a:gd name="connsiteY4" fmla="*/ 943959 h 1057365"/>
              <a:gd name="connsiteX5" fmla="*/ 5737980 w 10912138"/>
              <a:gd name="connsiteY5" fmla="*/ 864485 h 1057365"/>
              <a:gd name="connsiteX6" fmla="*/ 5809194 w 10912138"/>
              <a:gd name="connsiteY6" fmla="*/ 816487 h 1057365"/>
              <a:gd name="connsiteX7" fmla="*/ 5830849 w 10912138"/>
              <a:gd name="connsiteY7" fmla="*/ 760007 h 1057365"/>
              <a:gd name="connsiteX8" fmla="*/ 5737980 w 10912138"/>
              <a:gd name="connsiteY8" fmla="*/ 760007 h 1057365"/>
              <a:gd name="connsiteX9" fmla="*/ 9766013 w 10912138"/>
              <a:gd name="connsiteY9" fmla="*/ 534979 h 1057365"/>
              <a:gd name="connsiteX10" fmla="*/ 9687878 w 10912138"/>
              <a:gd name="connsiteY10" fmla="*/ 558643 h 1057365"/>
              <a:gd name="connsiteX11" fmla="*/ 9617780 w 10912138"/>
              <a:gd name="connsiteY11" fmla="*/ 587664 h 1057365"/>
              <a:gd name="connsiteX12" fmla="*/ 9602600 w 10912138"/>
              <a:gd name="connsiteY12" fmla="*/ 621151 h 1057365"/>
              <a:gd name="connsiteX13" fmla="*/ 9617557 w 10912138"/>
              <a:gd name="connsiteY13" fmla="*/ 656200 h 1057365"/>
              <a:gd name="connsiteX14" fmla="*/ 9661536 w 10912138"/>
              <a:gd name="connsiteY14" fmla="*/ 669817 h 1057365"/>
              <a:gd name="connsiteX15" fmla="*/ 9718016 w 10912138"/>
              <a:gd name="connsiteY15" fmla="*/ 655083 h 1057365"/>
              <a:gd name="connsiteX16" fmla="*/ 9755074 w 10912138"/>
              <a:gd name="connsiteY16" fmla="*/ 619141 h 1057365"/>
              <a:gd name="connsiteX17" fmla="*/ 9766013 w 10912138"/>
              <a:gd name="connsiteY17" fmla="*/ 564001 h 1057365"/>
              <a:gd name="connsiteX18" fmla="*/ 7737188 w 10912138"/>
              <a:gd name="connsiteY18" fmla="*/ 534979 h 1057365"/>
              <a:gd name="connsiteX19" fmla="*/ 7659054 w 10912138"/>
              <a:gd name="connsiteY19" fmla="*/ 558643 h 1057365"/>
              <a:gd name="connsiteX20" fmla="*/ 7588955 w 10912138"/>
              <a:gd name="connsiteY20" fmla="*/ 587664 h 1057365"/>
              <a:gd name="connsiteX21" fmla="*/ 7573775 w 10912138"/>
              <a:gd name="connsiteY21" fmla="*/ 621151 h 1057365"/>
              <a:gd name="connsiteX22" fmla="*/ 7588732 w 10912138"/>
              <a:gd name="connsiteY22" fmla="*/ 656200 h 1057365"/>
              <a:gd name="connsiteX23" fmla="*/ 7632711 w 10912138"/>
              <a:gd name="connsiteY23" fmla="*/ 669817 h 1057365"/>
              <a:gd name="connsiteX24" fmla="*/ 7689191 w 10912138"/>
              <a:gd name="connsiteY24" fmla="*/ 655083 h 1057365"/>
              <a:gd name="connsiteX25" fmla="*/ 7726249 w 10912138"/>
              <a:gd name="connsiteY25" fmla="*/ 619141 h 1057365"/>
              <a:gd name="connsiteX26" fmla="*/ 7737188 w 10912138"/>
              <a:gd name="connsiteY26" fmla="*/ 564001 h 1057365"/>
              <a:gd name="connsiteX27" fmla="*/ 1536414 w 10912138"/>
              <a:gd name="connsiteY27" fmla="*/ 534979 h 1057365"/>
              <a:gd name="connsiteX28" fmla="*/ 1458279 w 10912138"/>
              <a:gd name="connsiteY28" fmla="*/ 558643 h 1057365"/>
              <a:gd name="connsiteX29" fmla="*/ 1388181 w 10912138"/>
              <a:gd name="connsiteY29" fmla="*/ 587664 h 1057365"/>
              <a:gd name="connsiteX30" fmla="*/ 1373000 w 10912138"/>
              <a:gd name="connsiteY30" fmla="*/ 621151 h 1057365"/>
              <a:gd name="connsiteX31" fmla="*/ 1387958 w 10912138"/>
              <a:gd name="connsiteY31" fmla="*/ 656200 h 1057365"/>
              <a:gd name="connsiteX32" fmla="*/ 1431936 w 10912138"/>
              <a:gd name="connsiteY32" fmla="*/ 669817 h 1057365"/>
              <a:gd name="connsiteX33" fmla="*/ 1488417 w 10912138"/>
              <a:gd name="connsiteY33" fmla="*/ 655083 h 1057365"/>
              <a:gd name="connsiteX34" fmla="*/ 1525475 w 10912138"/>
              <a:gd name="connsiteY34" fmla="*/ 619141 h 1057365"/>
              <a:gd name="connsiteX35" fmla="*/ 1536414 w 10912138"/>
              <a:gd name="connsiteY35" fmla="*/ 564001 h 1057365"/>
              <a:gd name="connsiteX36" fmla="*/ 3550505 w 10912138"/>
              <a:gd name="connsiteY36" fmla="*/ 400141 h 1057365"/>
              <a:gd name="connsiteX37" fmla="*/ 3484872 w 10912138"/>
              <a:gd name="connsiteY37" fmla="*/ 430725 h 1057365"/>
              <a:gd name="connsiteX38" fmla="*/ 3458975 w 10912138"/>
              <a:gd name="connsiteY38" fmla="*/ 523817 h 1057365"/>
              <a:gd name="connsiteX39" fmla="*/ 3484649 w 10912138"/>
              <a:gd name="connsiteY39" fmla="*/ 617579 h 1057365"/>
              <a:gd name="connsiteX40" fmla="*/ 3549165 w 10912138"/>
              <a:gd name="connsiteY40" fmla="*/ 647940 h 1057365"/>
              <a:gd name="connsiteX41" fmla="*/ 3613683 w 10912138"/>
              <a:gd name="connsiteY41" fmla="*/ 618025 h 1057365"/>
              <a:gd name="connsiteX42" fmla="*/ 3638909 w 10912138"/>
              <a:gd name="connsiteY42" fmla="*/ 522031 h 1057365"/>
              <a:gd name="connsiteX43" fmla="*/ 3613459 w 10912138"/>
              <a:gd name="connsiteY43" fmla="*/ 430278 h 1057365"/>
              <a:gd name="connsiteX44" fmla="*/ 3550505 w 10912138"/>
              <a:gd name="connsiteY44" fmla="*/ 400141 h 1057365"/>
              <a:gd name="connsiteX45" fmla="*/ 10638444 w 10912138"/>
              <a:gd name="connsiteY45" fmla="*/ 382728 h 1057365"/>
              <a:gd name="connsiteX46" fmla="*/ 10569238 w 10912138"/>
              <a:gd name="connsiteY46" fmla="*/ 417107 h 1057365"/>
              <a:gd name="connsiteX47" fmla="*/ 10548254 w 10912138"/>
              <a:gd name="connsiteY47" fmla="*/ 480954 h 1057365"/>
              <a:gd name="connsiteX48" fmla="*/ 10727294 w 10912138"/>
              <a:gd name="connsiteY48" fmla="*/ 480954 h 1057365"/>
              <a:gd name="connsiteX49" fmla="*/ 10698942 w 10912138"/>
              <a:gd name="connsiteY49" fmla="*/ 405499 h 1057365"/>
              <a:gd name="connsiteX50" fmla="*/ 10638444 w 10912138"/>
              <a:gd name="connsiteY50" fmla="*/ 382728 h 1057365"/>
              <a:gd name="connsiteX51" fmla="*/ 5075844 w 10912138"/>
              <a:gd name="connsiteY51" fmla="*/ 382728 h 1057365"/>
              <a:gd name="connsiteX52" fmla="*/ 5006639 w 10912138"/>
              <a:gd name="connsiteY52" fmla="*/ 417107 h 1057365"/>
              <a:gd name="connsiteX53" fmla="*/ 4985654 w 10912138"/>
              <a:gd name="connsiteY53" fmla="*/ 480954 h 1057365"/>
              <a:gd name="connsiteX54" fmla="*/ 5164694 w 10912138"/>
              <a:gd name="connsiteY54" fmla="*/ 480954 h 1057365"/>
              <a:gd name="connsiteX55" fmla="*/ 5136342 w 10912138"/>
              <a:gd name="connsiteY55" fmla="*/ 405499 h 1057365"/>
              <a:gd name="connsiteX56" fmla="*/ 5075844 w 10912138"/>
              <a:gd name="connsiteY56" fmla="*/ 382728 h 1057365"/>
              <a:gd name="connsiteX57" fmla="*/ 7971295 w 10912138"/>
              <a:gd name="connsiteY57" fmla="*/ 285841 h 1057365"/>
              <a:gd name="connsiteX58" fmla="*/ 8163039 w 10912138"/>
              <a:gd name="connsiteY58" fmla="*/ 285841 h 1057365"/>
              <a:gd name="connsiteX59" fmla="*/ 8260840 w 10912138"/>
              <a:gd name="connsiteY59" fmla="*/ 601505 h 1057365"/>
              <a:gd name="connsiteX60" fmla="*/ 8351672 w 10912138"/>
              <a:gd name="connsiteY60" fmla="*/ 285841 h 1057365"/>
              <a:gd name="connsiteX61" fmla="*/ 8530740 w 10912138"/>
              <a:gd name="connsiteY61" fmla="*/ 285841 h 1057365"/>
              <a:gd name="connsiteX62" fmla="*/ 8342616 w 10912138"/>
              <a:gd name="connsiteY62" fmla="*/ 792482 h 1057365"/>
              <a:gd name="connsiteX63" fmla="*/ 8277011 w 10912138"/>
              <a:gd name="connsiteY63" fmla="*/ 909545 h 1057365"/>
              <a:gd name="connsiteX64" fmla="*/ 8132859 w 10912138"/>
              <a:gd name="connsiteY64" fmla="*/ 952442 h 1057365"/>
              <a:gd name="connsiteX65" fmla="*/ 8011464 w 10912138"/>
              <a:gd name="connsiteY65" fmla="*/ 941726 h 1057365"/>
              <a:gd name="connsiteX66" fmla="*/ 7997191 w 10912138"/>
              <a:gd name="connsiteY66" fmla="*/ 814925 h 1057365"/>
              <a:gd name="connsiteX67" fmla="*/ 8084625 w 10912138"/>
              <a:gd name="connsiteY67" fmla="*/ 827426 h 1057365"/>
              <a:gd name="connsiteX68" fmla="*/ 8136595 w 10912138"/>
              <a:gd name="connsiteY68" fmla="*/ 812675 h 1057365"/>
              <a:gd name="connsiteX69" fmla="*/ 8170273 w 10912138"/>
              <a:gd name="connsiteY69" fmla="*/ 759923 h 1057365"/>
              <a:gd name="connsiteX70" fmla="*/ 1770520 w 10912138"/>
              <a:gd name="connsiteY70" fmla="*/ 285841 h 1057365"/>
              <a:gd name="connsiteX71" fmla="*/ 1962264 w 10912138"/>
              <a:gd name="connsiteY71" fmla="*/ 285841 h 1057365"/>
              <a:gd name="connsiteX72" fmla="*/ 2060066 w 10912138"/>
              <a:gd name="connsiteY72" fmla="*/ 601505 h 1057365"/>
              <a:gd name="connsiteX73" fmla="*/ 2150897 w 10912138"/>
              <a:gd name="connsiteY73" fmla="*/ 285841 h 1057365"/>
              <a:gd name="connsiteX74" fmla="*/ 2329965 w 10912138"/>
              <a:gd name="connsiteY74" fmla="*/ 285841 h 1057365"/>
              <a:gd name="connsiteX75" fmla="*/ 2141842 w 10912138"/>
              <a:gd name="connsiteY75" fmla="*/ 792482 h 1057365"/>
              <a:gd name="connsiteX76" fmla="*/ 2076237 w 10912138"/>
              <a:gd name="connsiteY76" fmla="*/ 909545 h 1057365"/>
              <a:gd name="connsiteX77" fmla="*/ 1932085 w 10912138"/>
              <a:gd name="connsiteY77" fmla="*/ 952442 h 1057365"/>
              <a:gd name="connsiteX78" fmla="*/ 1810690 w 10912138"/>
              <a:gd name="connsiteY78" fmla="*/ 941726 h 1057365"/>
              <a:gd name="connsiteX79" fmla="*/ 1796416 w 10912138"/>
              <a:gd name="connsiteY79" fmla="*/ 814925 h 1057365"/>
              <a:gd name="connsiteX80" fmla="*/ 1883851 w 10912138"/>
              <a:gd name="connsiteY80" fmla="*/ 827426 h 1057365"/>
              <a:gd name="connsiteX81" fmla="*/ 1935821 w 10912138"/>
              <a:gd name="connsiteY81" fmla="*/ 812675 h 1057365"/>
              <a:gd name="connsiteX82" fmla="*/ 1969499 w 10912138"/>
              <a:gd name="connsiteY82" fmla="*/ 759923 h 1057365"/>
              <a:gd name="connsiteX83" fmla="*/ 10630853 w 10912138"/>
              <a:gd name="connsiteY83" fmla="*/ 275125 h 1057365"/>
              <a:gd name="connsiteX84" fmla="*/ 10791588 w 10912138"/>
              <a:gd name="connsiteY84" fmla="*/ 305933 h 1057365"/>
              <a:gd name="connsiteX85" fmla="*/ 10881331 w 10912138"/>
              <a:gd name="connsiteY85" fmla="*/ 395229 h 1057365"/>
              <a:gd name="connsiteX86" fmla="*/ 10912138 w 10912138"/>
              <a:gd name="connsiteY86" fmla="*/ 547481 h 1057365"/>
              <a:gd name="connsiteX87" fmla="*/ 10912138 w 10912138"/>
              <a:gd name="connsiteY87" fmla="*/ 568019 h 1057365"/>
              <a:gd name="connsiteX88" fmla="*/ 10547807 w 10912138"/>
              <a:gd name="connsiteY88" fmla="*/ 568019 h 1057365"/>
              <a:gd name="connsiteX89" fmla="*/ 10571471 w 10912138"/>
              <a:gd name="connsiteY89" fmla="*/ 633206 h 1057365"/>
              <a:gd name="connsiteX90" fmla="*/ 10640229 w 10912138"/>
              <a:gd name="connsiteY90" fmla="*/ 664013 h 1057365"/>
              <a:gd name="connsiteX91" fmla="*/ 10691129 w 10912138"/>
              <a:gd name="connsiteY91" fmla="*/ 650619 h 1057365"/>
              <a:gd name="connsiteX92" fmla="*/ 10722829 w 10912138"/>
              <a:gd name="connsiteY92" fmla="*/ 620704 h 1057365"/>
              <a:gd name="connsiteX93" fmla="*/ 10901869 w 10912138"/>
              <a:gd name="connsiteY93" fmla="*/ 637224 h 1057365"/>
              <a:gd name="connsiteX94" fmla="*/ 10802750 w 10912138"/>
              <a:gd name="connsiteY94" fmla="*/ 739692 h 1057365"/>
              <a:gd name="connsiteX95" fmla="*/ 10636211 w 10912138"/>
              <a:gd name="connsiteY95" fmla="*/ 770723 h 1057365"/>
              <a:gd name="connsiteX96" fmla="*/ 10487978 w 10912138"/>
              <a:gd name="connsiteY96" fmla="*/ 744157 h 1057365"/>
              <a:gd name="connsiteX97" fmla="*/ 10398458 w 10912138"/>
              <a:gd name="connsiteY97" fmla="*/ 659771 h 1057365"/>
              <a:gd name="connsiteX98" fmla="*/ 10362963 w 10912138"/>
              <a:gd name="connsiteY98" fmla="*/ 523817 h 1057365"/>
              <a:gd name="connsiteX99" fmla="*/ 10434177 w 10912138"/>
              <a:gd name="connsiteY99" fmla="*/ 343884 h 1057365"/>
              <a:gd name="connsiteX100" fmla="*/ 10630853 w 10912138"/>
              <a:gd name="connsiteY100" fmla="*/ 275125 h 1057365"/>
              <a:gd name="connsiteX101" fmla="*/ 9679842 w 10912138"/>
              <a:gd name="connsiteY101" fmla="*/ 275125 h 1057365"/>
              <a:gd name="connsiteX102" fmla="*/ 9811108 w 10912138"/>
              <a:gd name="connsiteY102" fmla="*/ 284278 h 1057365"/>
              <a:gd name="connsiteX103" fmla="*/ 9893708 w 10912138"/>
              <a:gd name="connsiteY103" fmla="*/ 322452 h 1057365"/>
              <a:gd name="connsiteX104" fmla="*/ 9930319 w 10912138"/>
              <a:gd name="connsiteY104" fmla="*/ 379379 h 1057365"/>
              <a:gd name="connsiteX105" fmla="*/ 9943714 w 10912138"/>
              <a:gd name="connsiteY105" fmla="*/ 449701 h 1057365"/>
              <a:gd name="connsiteX106" fmla="*/ 9943714 w 10912138"/>
              <a:gd name="connsiteY106" fmla="*/ 659102 h 1057365"/>
              <a:gd name="connsiteX107" fmla="*/ 9947955 w 10912138"/>
              <a:gd name="connsiteY107" fmla="*/ 711564 h 1057365"/>
              <a:gd name="connsiteX108" fmla="*/ 9966485 w 10912138"/>
              <a:gd name="connsiteY108" fmla="*/ 760007 h 1057365"/>
              <a:gd name="connsiteX109" fmla="*/ 9795927 w 10912138"/>
              <a:gd name="connsiteY109" fmla="*/ 760007 h 1057365"/>
              <a:gd name="connsiteX110" fmla="*/ 9782533 w 10912138"/>
              <a:gd name="connsiteY110" fmla="*/ 732102 h 1057365"/>
              <a:gd name="connsiteX111" fmla="*/ 9776282 w 10912138"/>
              <a:gd name="connsiteY111" fmla="*/ 701964 h 1057365"/>
              <a:gd name="connsiteX112" fmla="*/ 9705291 w 10912138"/>
              <a:gd name="connsiteY112" fmla="*/ 751077 h 1057365"/>
              <a:gd name="connsiteX113" fmla="*/ 9593224 w 10912138"/>
              <a:gd name="connsiteY113" fmla="*/ 770723 h 1057365"/>
              <a:gd name="connsiteX114" fmla="*/ 9464413 w 10912138"/>
              <a:gd name="connsiteY114" fmla="*/ 731432 h 1057365"/>
              <a:gd name="connsiteX115" fmla="*/ 9420434 w 10912138"/>
              <a:gd name="connsiteY115" fmla="*/ 634545 h 1057365"/>
              <a:gd name="connsiteX116" fmla="*/ 9452135 w 10912138"/>
              <a:gd name="connsiteY116" fmla="*/ 545695 h 1057365"/>
              <a:gd name="connsiteX117" fmla="*/ 9569113 w 10912138"/>
              <a:gd name="connsiteY117" fmla="*/ 493902 h 1057365"/>
              <a:gd name="connsiteX118" fmla="*/ 9701719 w 10912138"/>
              <a:gd name="connsiteY118" fmla="*/ 465104 h 1057365"/>
              <a:gd name="connsiteX119" fmla="*/ 9766013 w 10912138"/>
              <a:gd name="connsiteY119" fmla="*/ 443450 h 1057365"/>
              <a:gd name="connsiteX120" fmla="*/ 9752172 w 10912138"/>
              <a:gd name="connsiteY120" fmla="*/ 396569 h 1057365"/>
              <a:gd name="connsiteX121" fmla="*/ 9703505 w 10912138"/>
              <a:gd name="connsiteY121" fmla="*/ 383174 h 1057365"/>
              <a:gd name="connsiteX122" fmla="*/ 9636533 w 10912138"/>
              <a:gd name="connsiteY122" fmla="*/ 397462 h 1057365"/>
              <a:gd name="connsiteX123" fmla="*/ 9608404 w 10912138"/>
              <a:gd name="connsiteY123" fmla="*/ 439431 h 1057365"/>
              <a:gd name="connsiteX124" fmla="*/ 9434722 w 10912138"/>
              <a:gd name="connsiteY124" fmla="*/ 421126 h 1057365"/>
              <a:gd name="connsiteX125" fmla="*/ 9463073 w 10912138"/>
              <a:gd name="connsiteY125" fmla="*/ 349465 h 1057365"/>
              <a:gd name="connsiteX126" fmla="*/ 9516428 w 10912138"/>
              <a:gd name="connsiteY126" fmla="*/ 304147 h 1057365"/>
              <a:gd name="connsiteX127" fmla="*/ 9585187 w 10912138"/>
              <a:gd name="connsiteY127" fmla="*/ 282715 h 1057365"/>
              <a:gd name="connsiteX128" fmla="*/ 9679842 w 10912138"/>
              <a:gd name="connsiteY128" fmla="*/ 275125 h 1057365"/>
              <a:gd name="connsiteX129" fmla="*/ 9099114 w 10912138"/>
              <a:gd name="connsiteY129" fmla="*/ 275125 h 1057365"/>
              <a:gd name="connsiteX130" fmla="*/ 9224353 w 10912138"/>
              <a:gd name="connsiteY130" fmla="*/ 288073 h 1057365"/>
              <a:gd name="connsiteX131" fmla="*/ 9291772 w 10912138"/>
              <a:gd name="connsiteY131" fmla="*/ 328257 h 1057365"/>
              <a:gd name="connsiteX132" fmla="*/ 9336644 w 10912138"/>
              <a:gd name="connsiteY132" fmla="*/ 401927 h 1057365"/>
              <a:gd name="connsiteX133" fmla="*/ 9164301 w 10912138"/>
              <a:gd name="connsiteY133" fmla="*/ 418893 h 1057365"/>
              <a:gd name="connsiteX134" fmla="*/ 9141977 w 10912138"/>
              <a:gd name="connsiteY134" fmla="*/ 385407 h 1057365"/>
              <a:gd name="connsiteX135" fmla="*/ 9090185 w 10912138"/>
              <a:gd name="connsiteY135" fmla="*/ 371119 h 1057365"/>
              <a:gd name="connsiteX136" fmla="*/ 9045313 w 10912138"/>
              <a:gd name="connsiteY136" fmla="*/ 382041 h 1057365"/>
              <a:gd name="connsiteX137" fmla="*/ 9031249 w 10912138"/>
              <a:gd name="connsiteY137" fmla="*/ 408568 h 1057365"/>
              <a:gd name="connsiteX138" fmla="*/ 9049108 w 10912138"/>
              <a:gd name="connsiteY138" fmla="*/ 434869 h 1057365"/>
              <a:gd name="connsiteX139" fmla="*/ 9126796 w 10912138"/>
              <a:gd name="connsiteY139" fmla="*/ 450921 h 1057365"/>
              <a:gd name="connsiteX140" fmla="*/ 9261635 w 10912138"/>
              <a:gd name="connsiteY140" fmla="*/ 479465 h 1057365"/>
              <a:gd name="connsiteX141" fmla="*/ 9329277 w 10912138"/>
              <a:gd name="connsiteY141" fmla="*/ 531651 h 1057365"/>
              <a:gd name="connsiteX142" fmla="*/ 9352717 w 10912138"/>
              <a:gd name="connsiteY142" fmla="*/ 606138 h 1057365"/>
              <a:gd name="connsiteX143" fmla="*/ 9327937 w 10912138"/>
              <a:gd name="connsiteY143" fmla="*/ 685978 h 1057365"/>
              <a:gd name="connsiteX144" fmla="*/ 9249803 w 10912138"/>
              <a:gd name="connsiteY144" fmla="*/ 747753 h 1057365"/>
              <a:gd name="connsiteX145" fmla="*/ 9104472 w 10912138"/>
              <a:gd name="connsiteY145" fmla="*/ 770723 h 1057365"/>
              <a:gd name="connsiteX146" fmla="*/ 8919404 w 10912138"/>
              <a:gd name="connsiteY146" fmla="*/ 733665 h 1057365"/>
              <a:gd name="connsiteX147" fmla="*/ 8848636 w 10912138"/>
              <a:gd name="connsiteY147" fmla="*/ 628294 h 1057365"/>
              <a:gd name="connsiteX148" fmla="*/ 9029016 w 10912138"/>
              <a:gd name="connsiteY148" fmla="*/ 611328 h 1057365"/>
              <a:gd name="connsiteX149" fmla="*/ 9060270 w 10912138"/>
              <a:gd name="connsiteY149" fmla="*/ 657316 h 1057365"/>
              <a:gd name="connsiteX150" fmla="*/ 9113848 w 10912138"/>
              <a:gd name="connsiteY150" fmla="*/ 671157 h 1057365"/>
              <a:gd name="connsiteX151" fmla="*/ 9170552 w 10912138"/>
              <a:gd name="connsiteY151" fmla="*/ 655551 h 1057365"/>
              <a:gd name="connsiteX152" fmla="*/ 9186179 w 10912138"/>
              <a:gd name="connsiteY152" fmla="*/ 626578 h 1057365"/>
              <a:gd name="connsiteX153" fmla="*/ 9165640 w 10912138"/>
              <a:gd name="connsiteY153" fmla="*/ 596259 h 1057365"/>
              <a:gd name="connsiteX154" fmla="*/ 9087506 w 10912138"/>
              <a:gd name="connsiteY154" fmla="*/ 577535 h 1057365"/>
              <a:gd name="connsiteX155" fmla="*/ 8956016 w 10912138"/>
              <a:gd name="connsiteY155" fmla="*/ 546985 h 1057365"/>
              <a:gd name="connsiteX156" fmla="*/ 8893955 w 10912138"/>
              <a:gd name="connsiteY156" fmla="*/ 499484 h 1057365"/>
              <a:gd name="connsiteX157" fmla="*/ 8868728 w 10912138"/>
              <a:gd name="connsiteY157" fmla="*/ 423211 h 1057365"/>
              <a:gd name="connsiteX158" fmla="*/ 8895964 w 10912138"/>
              <a:gd name="connsiteY158" fmla="*/ 342475 h 1057365"/>
              <a:gd name="connsiteX159" fmla="*/ 8970973 w 10912138"/>
              <a:gd name="connsiteY159" fmla="*/ 291851 h 1057365"/>
              <a:gd name="connsiteX160" fmla="*/ 9099114 w 10912138"/>
              <a:gd name="connsiteY160" fmla="*/ 275125 h 1057365"/>
              <a:gd name="connsiteX161" fmla="*/ 7651017 w 10912138"/>
              <a:gd name="connsiteY161" fmla="*/ 275125 h 1057365"/>
              <a:gd name="connsiteX162" fmla="*/ 7782283 w 10912138"/>
              <a:gd name="connsiteY162" fmla="*/ 284278 h 1057365"/>
              <a:gd name="connsiteX163" fmla="*/ 7864883 w 10912138"/>
              <a:gd name="connsiteY163" fmla="*/ 322452 h 1057365"/>
              <a:gd name="connsiteX164" fmla="*/ 7901495 w 10912138"/>
              <a:gd name="connsiteY164" fmla="*/ 379379 h 1057365"/>
              <a:gd name="connsiteX165" fmla="*/ 7914889 w 10912138"/>
              <a:gd name="connsiteY165" fmla="*/ 449701 h 1057365"/>
              <a:gd name="connsiteX166" fmla="*/ 7914889 w 10912138"/>
              <a:gd name="connsiteY166" fmla="*/ 659102 h 1057365"/>
              <a:gd name="connsiteX167" fmla="*/ 7919131 w 10912138"/>
              <a:gd name="connsiteY167" fmla="*/ 711564 h 1057365"/>
              <a:gd name="connsiteX168" fmla="*/ 7937660 w 10912138"/>
              <a:gd name="connsiteY168" fmla="*/ 760007 h 1057365"/>
              <a:gd name="connsiteX169" fmla="*/ 7767103 w 10912138"/>
              <a:gd name="connsiteY169" fmla="*/ 760007 h 1057365"/>
              <a:gd name="connsiteX170" fmla="*/ 7753708 w 10912138"/>
              <a:gd name="connsiteY170" fmla="*/ 732102 h 1057365"/>
              <a:gd name="connsiteX171" fmla="*/ 7747457 w 10912138"/>
              <a:gd name="connsiteY171" fmla="*/ 701964 h 1057365"/>
              <a:gd name="connsiteX172" fmla="*/ 7676466 w 10912138"/>
              <a:gd name="connsiteY172" fmla="*/ 751077 h 1057365"/>
              <a:gd name="connsiteX173" fmla="*/ 7564399 w 10912138"/>
              <a:gd name="connsiteY173" fmla="*/ 770723 h 1057365"/>
              <a:gd name="connsiteX174" fmla="*/ 7435588 w 10912138"/>
              <a:gd name="connsiteY174" fmla="*/ 731432 h 1057365"/>
              <a:gd name="connsiteX175" fmla="*/ 7391609 w 10912138"/>
              <a:gd name="connsiteY175" fmla="*/ 634545 h 1057365"/>
              <a:gd name="connsiteX176" fmla="*/ 7423310 w 10912138"/>
              <a:gd name="connsiteY176" fmla="*/ 545695 h 1057365"/>
              <a:gd name="connsiteX177" fmla="*/ 7540289 w 10912138"/>
              <a:gd name="connsiteY177" fmla="*/ 493902 h 1057365"/>
              <a:gd name="connsiteX178" fmla="*/ 7672895 w 10912138"/>
              <a:gd name="connsiteY178" fmla="*/ 465104 h 1057365"/>
              <a:gd name="connsiteX179" fmla="*/ 7737188 w 10912138"/>
              <a:gd name="connsiteY179" fmla="*/ 443450 h 1057365"/>
              <a:gd name="connsiteX180" fmla="*/ 7723347 w 10912138"/>
              <a:gd name="connsiteY180" fmla="*/ 396569 h 1057365"/>
              <a:gd name="connsiteX181" fmla="*/ 7674680 w 10912138"/>
              <a:gd name="connsiteY181" fmla="*/ 383174 h 1057365"/>
              <a:gd name="connsiteX182" fmla="*/ 7607708 w 10912138"/>
              <a:gd name="connsiteY182" fmla="*/ 397462 h 1057365"/>
              <a:gd name="connsiteX183" fmla="*/ 7579579 w 10912138"/>
              <a:gd name="connsiteY183" fmla="*/ 439431 h 1057365"/>
              <a:gd name="connsiteX184" fmla="*/ 7405897 w 10912138"/>
              <a:gd name="connsiteY184" fmla="*/ 421126 h 1057365"/>
              <a:gd name="connsiteX185" fmla="*/ 7434249 w 10912138"/>
              <a:gd name="connsiteY185" fmla="*/ 349465 h 1057365"/>
              <a:gd name="connsiteX186" fmla="*/ 7487604 w 10912138"/>
              <a:gd name="connsiteY186" fmla="*/ 304147 h 1057365"/>
              <a:gd name="connsiteX187" fmla="*/ 7556362 w 10912138"/>
              <a:gd name="connsiteY187" fmla="*/ 282715 h 1057365"/>
              <a:gd name="connsiteX188" fmla="*/ 7651017 w 10912138"/>
              <a:gd name="connsiteY188" fmla="*/ 275125 h 1057365"/>
              <a:gd name="connsiteX189" fmla="*/ 5068254 w 10912138"/>
              <a:gd name="connsiteY189" fmla="*/ 275125 h 1057365"/>
              <a:gd name="connsiteX190" fmla="*/ 5228988 w 10912138"/>
              <a:gd name="connsiteY190" fmla="*/ 305933 h 1057365"/>
              <a:gd name="connsiteX191" fmla="*/ 5318731 w 10912138"/>
              <a:gd name="connsiteY191" fmla="*/ 395229 h 1057365"/>
              <a:gd name="connsiteX192" fmla="*/ 5349539 w 10912138"/>
              <a:gd name="connsiteY192" fmla="*/ 547481 h 1057365"/>
              <a:gd name="connsiteX193" fmla="*/ 5349539 w 10912138"/>
              <a:gd name="connsiteY193" fmla="*/ 568019 h 1057365"/>
              <a:gd name="connsiteX194" fmla="*/ 4985207 w 10912138"/>
              <a:gd name="connsiteY194" fmla="*/ 568019 h 1057365"/>
              <a:gd name="connsiteX195" fmla="*/ 5008871 w 10912138"/>
              <a:gd name="connsiteY195" fmla="*/ 633206 h 1057365"/>
              <a:gd name="connsiteX196" fmla="*/ 5077630 w 10912138"/>
              <a:gd name="connsiteY196" fmla="*/ 664013 h 1057365"/>
              <a:gd name="connsiteX197" fmla="*/ 5128529 w 10912138"/>
              <a:gd name="connsiteY197" fmla="*/ 650619 h 1057365"/>
              <a:gd name="connsiteX198" fmla="*/ 5160229 w 10912138"/>
              <a:gd name="connsiteY198" fmla="*/ 620704 h 1057365"/>
              <a:gd name="connsiteX199" fmla="*/ 5339270 w 10912138"/>
              <a:gd name="connsiteY199" fmla="*/ 637224 h 1057365"/>
              <a:gd name="connsiteX200" fmla="*/ 5240150 w 10912138"/>
              <a:gd name="connsiteY200" fmla="*/ 739692 h 1057365"/>
              <a:gd name="connsiteX201" fmla="*/ 5073611 w 10912138"/>
              <a:gd name="connsiteY201" fmla="*/ 770723 h 1057365"/>
              <a:gd name="connsiteX202" fmla="*/ 4925379 w 10912138"/>
              <a:gd name="connsiteY202" fmla="*/ 744157 h 1057365"/>
              <a:gd name="connsiteX203" fmla="*/ 4835859 w 10912138"/>
              <a:gd name="connsiteY203" fmla="*/ 659771 h 1057365"/>
              <a:gd name="connsiteX204" fmla="*/ 4800363 w 10912138"/>
              <a:gd name="connsiteY204" fmla="*/ 523817 h 1057365"/>
              <a:gd name="connsiteX205" fmla="*/ 4871577 w 10912138"/>
              <a:gd name="connsiteY205" fmla="*/ 343884 h 1057365"/>
              <a:gd name="connsiteX206" fmla="*/ 5068254 w 10912138"/>
              <a:gd name="connsiteY206" fmla="*/ 275125 h 1057365"/>
              <a:gd name="connsiteX207" fmla="*/ 4243835 w 10912138"/>
              <a:gd name="connsiteY207" fmla="*/ 275125 h 1057365"/>
              <a:gd name="connsiteX208" fmla="*/ 4333711 w 10912138"/>
              <a:gd name="connsiteY208" fmla="*/ 295217 h 1057365"/>
              <a:gd name="connsiteX209" fmla="*/ 4387812 w 10912138"/>
              <a:gd name="connsiteY209" fmla="*/ 355046 h 1057365"/>
              <a:gd name="connsiteX210" fmla="*/ 4465842 w 10912138"/>
              <a:gd name="connsiteY210" fmla="*/ 291868 h 1057365"/>
              <a:gd name="connsiteX211" fmla="*/ 4552788 w 10912138"/>
              <a:gd name="connsiteY211" fmla="*/ 275125 h 1057365"/>
              <a:gd name="connsiteX212" fmla="*/ 4671835 w 10912138"/>
              <a:gd name="connsiteY212" fmla="*/ 320443 h 1057365"/>
              <a:gd name="connsiteX213" fmla="*/ 4714638 w 10912138"/>
              <a:gd name="connsiteY213" fmla="*/ 462202 h 1057365"/>
              <a:gd name="connsiteX214" fmla="*/ 4714638 w 10912138"/>
              <a:gd name="connsiteY214" fmla="*/ 760007 h 1057365"/>
              <a:gd name="connsiteX215" fmla="*/ 4532473 w 10912138"/>
              <a:gd name="connsiteY215" fmla="*/ 760007 h 1057365"/>
              <a:gd name="connsiteX216" fmla="*/ 4532473 w 10912138"/>
              <a:gd name="connsiteY216" fmla="*/ 489884 h 1057365"/>
              <a:gd name="connsiteX217" fmla="*/ 4520013 w 10912138"/>
              <a:gd name="connsiteY217" fmla="*/ 442110 h 1057365"/>
              <a:gd name="connsiteX218" fmla="*/ 4474632 w 10912138"/>
              <a:gd name="connsiteY218" fmla="*/ 417554 h 1057365"/>
              <a:gd name="connsiteX219" fmla="*/ 4423018 w 10912138"/>
              <a:gd name="connsiteY219" fmla="*/ 440771 h 1057365"/>
              <a:gd name="connsiteX220" fmla="*/ 4403439 w 10912138"/>
              <a:gd name="connsiteY220" fmla="*/ 515334 h 1057365"/>
              <a:gd name="connsiteX221" fmla="*/ 4403439 w 10912138"/>
              <a:gd name="connsiteY221" fmla="*/ 760007 h 1057365"/>
              <a:gd name="connsiteX222" fmla="*/ 4221273 w 10912138"/>
              <a:gd name="connsiteY222" fmla="*/ 760007 h 1057365"/>
              <a:gd name="connsiteX223" fmla="*/ 4221273 w 10912138"/>
              <a:gd name="connsiteY223" fmla="*/ 498814 h 1057365"/>
              <a:gd name="connsiteX224" fmla="*/ 4217687 w 10912138"/>
              <a:gd name="connsiteY224" fmla="*/ 456398 h 1057365"/>
              <a:gd name="connsiteX225" fmla="*/ 4197526 w 10912138"/>
              <a:gd name="connsiteY225" fmla="*/ 427600 h 1057365"/>
              <a:gd name="connsiteX226" fmla="*/ 4163928 w 10912138"/>
              <a:gd name="connsiteY226" fmla="*/ 416661 h 1057365"/>
              <a:gd name="connsiteX227" fmla="*/ 4112400 w 10912138"/>
              <a:gd name="connsiteY227" fmla="*/ 440324 h 1057365"/>
              <a:gd name="connsiteX228" fmla="*/ 4092239 w 10912138"/>
              <a:gd name="connsiteY228" fmla="*/ 518013 h 1057365"/>
              <a:gd name="connsiteX229" fmla="*/ 4092239 w 10912138"/>
              <a:gd name="connsiteY229" fmla="*/ 760007 h 1057365"/>
              <a:gd name="connsiteX230" fmla="*/ 3910074 w 10912138"/>
              <a:gd name="connsiteY230" fmla="*/ 760007 h 1057365"/>
              <a:gd name="connsiteX231" fmla="*/ 3910074 w 10912138"/>
              <a:gd name="connsiteY231" fmla="*/ 285841 h 1057365"/>
              <a:gd name="connsiteX232" fmla="*/ 4079738 w 10912138"/>
              <a:gd name="connsiteY232" fmla="*/ 285841 h 1057365"/>
              <a:gd name="connsiteX233" fmla="*/ 4079738 w 10912138"/>
              <a:gd name="connsiteY233" fmla="*/ 355046 h 1057365"/>
              <a:gd name="connsiteX234" fmla="*/ 4153739 w 10912138"/>
              <a:gd name="connsiteY234" fmla="*/ 293431 h 1057365"/>
              <a:gd name="connsiteX235" fmla="*/ 4243835 w 10912138"/>
              <a:gd name="connsiteY235" fmla="*/ 275125 h 1057365"/>
              <a:gd name="connsiteX236" fmla="*/ 3547826 w 10912138"/>
              <a:gd name="connsiteY236" fmla="*/ 275125 h 1057365"/>
              <a:gd name="connsiteX237" fmla="*/ 3763032 w 10912138"/>
              <a:gd name="connsiteY237" fmla="*/ 357725 h 1057365"/>
              <a:gd name="connsiteX238" fmla="*/ 3821521 w 10912138"/>
              <a:gd name="connsiteY238" fmla="*/ 521585 h 1057365"/>
              <a:gd name="connsiteX239" fmla="*/ 3748967 w 10912138"/>
              <a:gd name="connsiteY239" fmla="*/ 700848 h 1057365"/>
              <a:gd name="connsiteX240" fmla="*/ 3548273 w 10912138"/>
              <a:gd name="connsiteY240" fmla="*/ 770723 h 1057365"/>
              <a:gd name="connsiteX241" fmla="*/ 3363428 w 10912138"/>
              <a:gd name="connsiteY241" fmla="*/ 712680 h 1057365"/>
              <a:gd name="connsiteX242" fmla="*/ 3276810 w 10912138"/>
              <a:gd name="connsiteY242" fmla="*/ 524263 h 1057365"/>
              <a:gd name="connsiteX243" fmla="*/ 3350034 w 10912138"/>
              <a:gd name="connsiteY243" fmla="*/ 345446 h 1057365"/>
              <a:gd name="connsiteX244" fmla="*/ 3547826 w 10912138"/>
              <a:gd name="connsiteY244" fmla="*/ 275125 h 1057365"/>
              <a:gd name="connsiteX245" fmla="*/ 1450242 w 10912138"/>
              <a:gd name="connsiteY245" fmla="*/ 275125 h 1057365"/>
              <a:gd name="connsiteX246" fmla="*/ 1581509 w 10912138"/>
              <a:gd name="connsiteY246" fmla="*/ 284278 h 1057365"/>
              <a:gd name="connsiteX247" fmla="*/ 1664108 w 10912138"/>
              <a:gd name="connsiteY247" fmla="*/ 322452 h 1057365"/>
              <a:gd name="connsiteX248" fmla="*/ 1700720 w 10912138"/>
              <a:gd name="connsiteY248" fmla="*/ 379379 h 1057365"/>
              <a:gd name="connsiteX249" fmla="*/ 1714115 w 10912138"/>
              <a:gd name="connsiteY249" fmla="*/ 449701 h 1057365"/>
              <a:gd name="connsiteX250" fmla="*/ 1714115 w 10912138"/>
              <a:gd name="connsiteY250" fmla="*/ 659102 h 1057365"/>
              <a:gd name="connsiteX251" fmla="*/ 1718356 w 10912138"/>
              <a:gd name="connsiteY251" fmla="*/ 711564 h 1057365"/>
              <a:gd name="connsiteX252" fmla="*/ 1736885 w 10912138"/>
              <a:gd name="connsiteY252" fmla="*/ 760007 h 1057365"/>
              <a:gd name="connsiteX253" fmla="*/ 1566328 w 10912138"/>
              <a:gd name="connsiteY253" fmla="*/ 760007 h 1057365"/>
              <a:gd name="connsiteX254" fmla="*/ 1552934 w 10912138"/>
              <a:gd name="connsiteY254" fmla="*/ 732102 h 1057365"/>
              <a:gd name="connsiteX255" fmla="*/ 1546683 w 10912138"/>
              <a:gd name="connsiteY255" fmla="*/ 701964 h 1057365"/>
              <a:gd name="connsiteX256" fmla="*/ 1475692 w 10912138"/>
              <a:gd name="connsiteY256" fmla="*/ 751077 h 1057365"/>
              <a:gd name="connsiteX257" fmla="*/ 1363624 w 10912138"/>
              <a:gd name="connsiteY257" fmla="*/ 770723 h 1057365"/>
              <a:gd name="connsiteX258" fmla="*/ 1234814 w 10912138"/>
              <a:gd name="connsiteY258" fmla="*/ 731432 h 1057365"/>
              <a:gd name="connsiteX259" fmla="*/ 1190835 w 10912138"/>
              <a:gd name="connsiteY259" fmla="*/ 634545 h 1057365"/>
              <a:gd name="connsiteX260" fmla="*/ 1222535 w 10912138"/>
              <a:gd name="connsiteY260" fmla="*/ 545695 h 1057365"/>
              <a:gd name="connsiteX261" fmla="*/ 1339514 w 10912138"/>
              <a:gd name="connsiteY261" fmla="*/ 493902 h 1057365"/>
              <a:gd name="connsiteX262" fmla="*/ 1472120 w 10912138"/>
              <a:gd name="connsiteY262" fmla="*/ 465104 h 1057365"/>
              <a:gd name="connsiteX263" fmla="*/ 1536414 w 10912138"/>
              <a:gd name="connsiteY263" fmla="*/ 443450 h 1057365"/>
              <a:gd name="connsiteX264" fmla="*/ 1522573 w 10912138"/>
              <a:gd name="connsiteY264" fmla="*/ 396569 h 1057365"/>
              <a:gd name="connsiteX265" fmla="*/ 1473906 w 10912138"/>
              <a:gd name="connsiteY265" fmla="*/ 383174 h 1057365"/>
              <a:gd name="connsiteX266" fmla="*/ 1406933 w 10912138"/>
              <a:gd name="connsiteY266" fmla="*/ 397462 h 1057365"/>
              <a:gd name="connsiteX267" fmla="*/ 1378805 w 10912138"/>
              <a:gd name="connsiteY267" fmla="*/ 439431 h 1057365"/>
              <a:gd name="connsiteX268" fmla="*/ 1205122 w 10912138"/>
              <a:gd name="connsiteY268" fmla="*/ 421126 h 1057365"/>
              <a:gd name="connsiteX269" fmla="*/ 1233474 w 10912138"/>
              <a:gd name="connsiteY269" fmla="*/ 349465 h 1057365"/>
              <a:gd name="connsiteX270" fmla="*/ 1286829 w 10912138"/>
              <a:gd name="connsiteY270" fmla="*/ 304147 h 1057365"/>
              <a:gd name="connsiteX271" fmla="*/ 1355587 w 10912138"/>
              <a:gd name="connsiteY271" fmla="*/ 282715 h 1057365"/>
              <a:gd name="connsiteX272" fmla="*/ 1450242 w 10912138"/>
              <a:gd name="connsiteY272" fmla="*/ 275125 h 1057365"/>
              <a:gd name="connsiteX273" fmla="*/ 7223582 w 10912138"/>
              <a:gd name="connsiteY273" fmla="*/ 105461 h 1057365"/>
              <a:gd name="connsiteX274" fmla="*/ 7223582 w 10912138"/>
              <a:gd name="connsiteY274" fmla="*/ 285841 h 1057365"/>
              <a:gd name="connsiteX275" fmla="*/ 7323595 w 10912138"/>
              <a:gd name="connsiteY275" fmla="*/ 285841 h 1057365"/>
              <a:gd name="connsiteX276" fmla="*/ 7323595 w 10912138"/>
              <a:gd name="connsiteY276" fmla="*/ 418893 h 1057365"/>
              <a:gd name="connsiteX277" fmla="*/ 7223582 w 10912138"/>
              <a:gd name="connsiteY277" fmla="*/ 418893 h 1057365"/>
              <a:gd name="connsiteX278" fmla="*/ 7223582 w 10912138"/>
              <a:gd name="connsiteY278" fmla="*/ 586883 h 1057365"/>
              <a:gd name="connsiteX279" fmla="*/ 7229387 w 10912138"/>
              <a:gd name="connsiteY279" fmla="*/ 626983 h 1057365"/>
              <a:gd name="connsiteX280" fmla="*/ 7260641 w 10912138"/>
              <a:gd name="connsiteY280" fmla="*/ 642135 h 1057365"/>
              <a:gd name="connsiteX281" fmla="*/ 7316898 w 10912138"/>
              <a:gd name="connsiteY281" fmla="*/ 630548 h 1057365"/>
              <a:gd name="connsiteX282" fmla="*/ 7330292 w 10912138"/>
              <a:gd name="connsiteY282" fmla="*/ 755989 h 1057365"/>
              <a:gd name="connsiteX283" fmla="*/ 7204384 w 10912138"/>
              <a:gd name="connsiteY283" fmla="*/ 770723 h 1057365"/>
              <a:gd name="connsiteX284" fmla="*/ 7104371 w 10912138"/>
              <a:gd name="connsiteY284" fmla="*/ 753331 h 1057365"/>
              <a:gd name="connsiteX285" fmla="*/ 7056821 w 10912138"/>
              <a:gd name="connsiteY285" fmla="*/ 700489 h 1057365"/>
              <a:gd name="connsiteX286" fmla="*/ 7041417 w 10912138"/>
              <a:gd name="connsiteY286" fmla="*/ 585669 h 1057365"/>
              <a:gd name="connsiteX287" fmla="*/ 7041417 w 10912138"/>
              <a:gd name="connsiteY287" fmla="*/ 418893 h 1057365"/>
              <a:gd name="connsiteX288" fmla="*/ 6974444 w 10912138"/>
              <a:gd name="connsiteY288" fmla="*/ 418893 h 1057365"/>
              <a:gd name="connsiteX289" fmla="*/ 6974444 w 10912138"/>
              <a:gd name="connsiteY289" fmla="*/ 285841 h 1057365"/>
              <a:gd name="connsiteX290" fmla="*/ 7041417 w 10912138"/>
              <a:gd name="connsiteY290" fmla="*/ 285841 h 1057365"/>
              <a:gd name="connsiteX291" fmla="*/ 7041417 w 10912138"/>
              <a:gd name="connsiteY291" fmla="*/ 198776 h 1057365"/>
              <a:gd name="connsiteX292" fmla="*/ 2689534 w 10912138"/>
              <a:gd name="connsiteY292" fmla="*/ 105461 h 1057365"/>
              <a:gd name="connsiteX293" fmla="*/ 2871253 w 10912138"/>
              <a:gd name="connsiteY293" fmla="*/ 105461 h 1057365"/>
              <a:gd name="connsiteX294" fmla="*/ 2871253 w 10912138"/>
              <a:gd name="connsiteY294" fmla="*/ 346563 h 1057365"/>
              <a:gd name="connsiteX295" fmla="*/ 2944923 w 10912138"/>
              <a:gd name="connsiteY295" fmla="*/ 291645 h 1057365"/>
              <a:gd name="connsiteX296" fmla="*/ 3031541 w 10912138"/>
              <a:gd name="connsiteY296" fmla="*/ 275125 h 1057365"/>
              <a:gd name="connsiteX297" fmla="*/ 3148297 w 10912138"/>
              <a:gd name="connsiteY297" fmla="*/ 320220 h 1057365"/>
              <a:gd name="connsiteX298" fmla="*/ 3190936 w 10912138"/>
              <a:gd name="connsiteY298" fmla="*/ 458630 h 1057365"/>
              <a:gd name="connsiteX299" fmla="*/ 3190936 w 10912138"/>
              <a:gd name="connsiteY299" fmla="*/ 760007 h 1057365"/>
              <a:gd name="connsiteX300" fmla="*/ 3008324 w 10912138"/>
              <a:gd name="connsiteY300" fmla="*/ 760007 h 1057365"/>
              <a:gd name="connsiteX301" fmla="*/ 3008324 w 10912138"/>
              <a:gd name="connsiteY301" fmla="*/ 499260 h 1057365"/>
              <a:gd name="connsiteX302" fmla="*/ 2991804 w 10912138"/>
              <a:gd name="connsiteY302" fmla="*/ 436083 h 1057365"/>
              <a:gd name="connsiteX303" fmla="*/ 2945370 w 10912138"/>
              <a:gd name="connsiteY303" fmla="*/ 417554 h 1057365"/>
              <a:gd name="connsiteX304" fmla="*/ 2891792 w 10912138"/>
              <a:gd name="connsiteY304" fmla="*/ 442557 h 1057365"/>
              <a:gd name="connsiteX305" fmla="*/ 2871253 w 10912138"/>
              <a:gd name="connsiteY305" fmla="*/ 532300 h 1057365"/>
              <a:gd name="connsiteX306" fmla="*/ 2871253 w 10912138"/>
              <a:gd name="connsiteY306" fmla="*/ 760007 h 1057365"/>
              <a:gd name="connsiteX307" fmla="*/ 2689534 w 10912138"/>
              <a:gd name="connsiteY307" fmla="*/ 760007 h 1057365"/>
              <a:gd name="connsiteX308" fmla="*/ 1022808 w 10912138"/>
              <a:gd name="connsiteY308" fmla="*/ 105461 h 1057365"/>
              <a:gd name="connsiteX309" fmla="*/ 1022808 w 10912138"/>
              <a:gd name="connsiteY309" fmla="*/ 285841 h 1057365"/>
              <a:gd name="connsiteX310" fmla="*/ 1122820 w 10912138"/>
              <a:gd name="connsiteY310" fmla="*/ 285841 h 1057365"/>
              <a:gd name="connsiteX311" fmla="*/ 1122820 w 10912138"/>
              <a:gd name="connsiteY311" fmla="*/ 418893 h 1057365"/>
              <a:gd name="connsiteX312" fmla="*/ 1022808 w 10912138"/>
              <a:gd name="connsiteY312" fmla="*/ 418893 h 1057365"/>
              <a:gd name="connsiteX313" fmla="*/ 1022808 w 10912138"/>
              <a:gd name="connsiteY313" fmla="*/ 586883 h 1057365"/>
              <a:gd name="connsiteX314" fmla="*/ 1028612 w 10912138"/>
              <a:gd name="connsiteY314" fmla="*/ 626983 h 1057365"/>
              <a:gd name="connsiteX315" fmla="*/ 1059866 w 10912138"/>
              <a:gd name="connsiteY315" fmla="*/ 642135 h 1057365"/>
              <a:gd name="connsiteX316" fmla="*/ 1116123 w 10912138"/>
              <a:gd name="connsiteY316" fmla="*/ 630548 h 1057365"/>
              <a:gd name="connsiteX317" fmla="*/ 1129517 w 10912138"/>
              <a:gd name="connsiteY317" fmla="*/ 755989 h 1057365"/>
              <a:gd name="connsiteX318" fmla="*/ 1003609 w 10912138"/>
              <a:gd name="connsiteY318" fmla="*/ 770723 h 1057365"/>
              <a:gd name="connsiteX319" fmla="*/ 903596 w 10912138"/>
              <a:gd name="connsiteY319" fmla="*/ 753331 h 1057365"/>
              <a:gd name="connsiteX320" fmla="*/ 856046 w 10912138"/>
              <a:gd name="connsiteY320" fmla="*/ 700489 h 1057365"/>
              <a:gd name="connsiteX321" fmla="*/ 840642 w 10912138"/>
              <a:gd name="connsiteY321" fmla="*/ 585669 h 1057365"/>
              <a:gd name="connsiteX322" fmla="*/ 840642 w 10912138"/>
              <a:gd name="connsiteY322" fmla="*/ 418893 h 1057365"/>
              <a:gd name="connsiteX323" fmla="*/ 773669 w 10912138"/>
              <a:gd name="connsiteY323" fmla="*/ 418893 h 1057365"/>
              <a:gd name="connsiteX324" fmla="*/ 773669 w 10912138"/>
              <a:gd name="connsiteY324" fmla="*/ 285841 h 1057365"/>
              <a:gd name="connsiteX325" fmla="*/ 840642 w 10912138"/>
              <a:gd name="connsiteY325" fmla="*/ 285841 h 1057365"/>
              <a:gd name="connsiteX326" fmla="*/ 840642 w 10912138"/>
              <a:gd name="connsiteY326" fmla="*/ 198776 h 1057365"/>
              <a:gd name="connsiteX327" fmla="*/ 10241221 w 10912138"/>
              <a:gd name="connsiteY327" fmla="*/ 94299 h 1057365"/>
              <a:gd name="connsiteX328" fmla="*/ 10380078 w 10912138"/>
              <a:gd name="connsiteY328" fmla="*/ 105461 h 1057365"/>
              <a:gd name="connsiteX329" fmla="*/ 10359986 w 10912138"/>
              <a:gd name="connsiteY329" fmla="*/ 215296 h 1057365"/>
              <a:gd name="connsiteX330" fmla="*/ 10307301 w 10912138"/>
              <a:gd name="connsiteY330" fmla="*/ 209938 h 1057365"/>
              <a:gd name="connsiteX331" fmla="*/ 10272029 w 10912138"/>
              <a:gd name="connsiteY331" fmla="*/ 218198 h 1057365"/>
              <a:gd name="connsiteX332" fmla="*/ 10256848 w 10912138"/>
              <a:gd name="connsiteY332" fmla="*/ 244318 h 1057365"/>
              <a:gd name="connsiteX333" fmla="*/ 10254616 w 10912138"/>
              <a:gd name="connsiteY333" fmla="*/ 285841 h 1057365"/>
              <a:gd name="connsiteX334" fmla="*/ 10341234 w 10912138"/>
              <a:gd name="connsiteY334" fmla="*/ 285841 h 1057365"/>
              <a:gd name="connsiteX335" fmla="*/ 10341234 w 10912138"/>
              <a:gd name="connsiteY335" fmla="*/ 418893 h 1057365"/>
              <a:gd name="connsiteX336" fmla="*/ 10254616 w 10912138"/>
              <a:gd name="connsiteY336" fmla="*/ 418893 h 1057365"/>
              <a:gd name="connsiteX337" fmla="*/ 10254616 w 10912138"/>
              <a:gd name="connsiteY337" fmla="*/ 760007 h 1057365"/>
              <a:gd name="connsiteX338" fmla="*/ 10072450 w 10912138"/>
              <a:gd name="connsiteY338" fmla="*/ 760007 h 1057365"/>
              <a:gd name="connsiteX339" fmla="*/ 10072450 w 10912138"/>
              <a:gd name="connsiteY339" fmla="*/ 418893 h 1057365"/>
              <a:gd name="connsiteX340" fmla="*/ 10004585 w 10912138"/>
              <a:gd name="connsiteY340" fmla="*/ 418893 h 1057365"/>
              <a:gd name="connsiteX341" fmla="*/ 10004585 w 10912138"/>
              <a:gd name="connsiteY341" fmla="*/ 285841 h 1057365"/>
              <a:gd name="connsiteX342" fmla="*/ 10072450 w 10912138"/>
              <a:gd name="connsiteY342" fmla="*/ 285841 h 1057365"/>
              <a:gd name="connsiteX343" fmla="*/ 10072450 w 10912138"/>
              <a:gd name="connsiteY343" fmla="*/ 264409 h 1057365"/>
              <a:gd name="connsiteX344" fmla="*/ 10078701 w 10912138"/>
              <a:gd name="connsiteY344" fmla="*/ 200562 h 1057365"/>
              <a:gd name="connsiteX345" fmla="*/ 10102141 w 10912138"/>
              <a:gd name="connsiteY345" fmla="*/ 143635 h 1057365"/>
              <a:gd name="connsiteX346" fmla="*/ 10150362 w 10912138"/>
              <a:gd name="connsiteY346" fmla="*/ 107917 h 1057365"/>
              <a:gd name="connsiteX347" fmla="*/ 10241221 w 10912138"/>
              <a:gd name="connsiteY347" fmla="*/ 94299 h 1057365"/>
              <a:gd name="connsiteX348" fmla="*/ 6626633 w 10912138"/>
              <a:gd name="connsiteY348" fmla="*/ 94299 h 1057365"/>
              <a:gd name="connsiteX349" fmla="*/ 6817951 w 10912138"/>
              <a:gd name="connsiteY349" fmla="*/ 140957 h 1057365"/>
              <a:gd name="connsiteX350" fmla="*/ 6896309 w 10912138"/>
              <a:gd name="connsiteY350" fmla="*/ 289413 h 1057365"/>
              <a:gd name="connsiteX351" fmla="*/ 6705661 w 10912138"/>
              <a:gd name="connsiteY351" fmla="*/ 300575 h 1057365"/>
              <a:gd name="connsiteX352" fmla="*/ 6673737 w 10912138"/>
              <a:gd name="connsiteY352" fmla="*/ 236281 h 1057365"/>
              <a:gd name="connsiteX353" fmla="*/ 6606541 w 10912138"/>
              <a:gd name="connsiteY353" fmla="*/ 216189 h 1057365"/>
              <a:gd name="connsiteX354" fmla="*/ 6553409 w 10912138"/>
              <a:gd name="connsiteY354" fmla="*/ 231146 h 1057365"/>
              <a:gd name="connsiteX355" fmla="*/ 6535550 w 10912138"/>
              <a:gd name="connsiteY355" fmla="*/ 267535 h 1057365"/>
              <a:gd name="connsiteX356" fmla="*/ 6550284 w 10912138"/>
              <a:gd name="connsiteY356" fmla="*/ 295663 h 1057365"/>
              <a:gd name="connsiteX357" fmla="*/ 6618150 w 10912138"/>
              <a:gd name="connsiteY357" fmla="*/ 319774 h 1057365"/>
              <a:gd name="connsiteX358" fmla="*/ 6808129 w 10912138"/>
              <a:gd name="connsiteY358" fmla="*/ 377593 h 1057365"/>
              <a:gd name="connsiteX359" fmla="*/ 6891621 w 10912138"/>
              <a:gd name="connsiteY359" fmla="*/ 450147 h 1057365"/>
              <a:gd name="connsiteX360" fmla="*/ 6917741 w 10912138"/>
              <a:gd name="connsiteY360" fmla="*/ 547034 h 1057365"/>
              <a:gd name="connsiteX361" fmla="*/ 6882915 w 10912138"/>
              <a:gd name="connsiteY361" fmla="*/ 663120 h 1057365"/>
              <a:gd name="connsiteX362" fmla="*/ 6785581 w 10912138"/>
              <a:gd name="connsiteY362" fmla="*/ 743711 h 1057365"/>
              <a:gd name="connsiteX363" fmla="*/ 6627972 w 10912138"/>
              <a:gd name="connsiteY363" fmla="*/ 771169 h 1057365"/>
              <a:gd name="connsiteX364" fmla="*/ 6396693 w 10912138"/>
              <a:gd name="connsiteY364" fmla="*/ 706876 h 1057365"/>
              <a:gd name="connsiteX365" fmla="*/ 6323916 w 10912138"/>
              <a:gd name="connsiteY365" fmla="*/ 543462 h 1057365"/>
              <a:gd name="connsiteX366" fmla="*/ 6516351 w 10912138"/>
              <a:gd name="connsiteY366" fmla="*/ 531407 h 1057365"/>
              <a:gd name="connsiteX367" fmla="*/ 6541801 w 10912138"/>
              <a:gd name="connsiteY367" fmla="*/ 602845 h 1057365"/>
              <a:gd name="connsiteX368" fmla="*/ 6631098 w 10912138"/>
              <a:gd name="connsiteY368" fmla="*/ 642582 h 1057365"/>
              <a:gd name="connsiteX369" fmla="*/ 6697847 w 10912138"/>
              <a:gd name="connsiteY369" fmla="*/ 622267 h 1057365"/>
              <a:gd name="connsiteX370" fmla="*/ 6721288 w 10912138"/>
              <a:gd name="connsiteY370" fmla="*/ 575163 h 1057365"/>
              <a:gd name="connsiteX371" fmla="*/ 6698963 w 10912138"/>
              <a:gd name="connsiteY371" fmla="*/ 529621 h 1057365"/>
              <a:gd name="connsiteX372" fmla="*/ 6595379 w 10912138"/>
              <a:gd name="connsiteY372" fmla="*/ 491670 h 1057365"/>
              <a:gd name="connsiteX373" fmla="*/ 6405623 w 10912138"/>
              <a:gd name="connsiteY373" fmla="*/ 412196 h 1057365"/>
              <a:gd name="connsiteX374" fmla="*/ 6348473 w 10912138"/>
              <a:gd name="connsiteY374" fmla="*/ 285841 h 1057365"/>
              <a:gd name="connsiteX375" fmla="*/ 6377718 w 10912138"/>
              <a:gd name="connsiteY375" fmla="*/ 190516 h 1057365"/>
              <a:gd name="connsiteX376" fmla="*/ 6465675 w 10912138"/>
              <a:gd name="connsiteY376" fmla="*/ 119972 h 1057365"/>
              <a:gd name="connsiteX377" fmla="*/ 6626633 w 10912138"/>
              <a:gd name="connsiteY377" fmla="*/ 94299 h 1057365"/>
              <a:gd name="connsiteX378" fmla="*/ 425858 w 10912138"/>
              <a:gd name="connsiteY378" fmla="*/ 94299 h 1057365"/>
              <a:gd name="connsiteX379" fmla="*/ 617177 w 10912138"/>
              <a:gd name="connsiteY379" fmla="*/ 140957 h 1057365"/>
              <a:gd name="connsiteX380" fmla="*/ 695535 w 10912138"/>
              <a:gd name="connsiteY380" fmla="*/ 289413 h 1057365"/>
              <a:gd name="connsiteX381" fmla="*/ 504886 w 10912138"/>
              <a:gd name="connsiteY381" fmla="*/ 300575 h 1057365"/>
              <a:gd name="connsiteX382" fmla="*/ 472962 w 10912138"/>
              <a:gd name="connsiteY382" fmla="*/ 236281 h 1057365"/>
              <a:gd name="connsiteX383" fmla="*/ 405766 w 10912138"/>
              <a:gd name="connsiteY383" fmla="*/ 216189 h 1057365"/>
              <a:gd name="connsiteX384" fmla="*/ 352635 w 10912138"/>
              <a:gd name="connsiteY384" fmla="*/ 231146 h 1057365"/>
              <a:gd name="connsiteX385" fmla="*/ 334775 w 10912138"/>
              <a:gd name="connsiteY385" fmla="*/ 267535 h 1057365"/>
              <a:gd name="connsiteX386" fmla="*/ 349509 w 10912138"/>
              <a:gd name="connsiteY386" fmla="*/ 295663 h 1057365"/>
              <a:gd name="connsiteX387" fmla="*/ 417375 w 10912138"/>
              <a:gd name="connsiteY387" fmla="*/ 319774 h 1057365"/>
              <a:gd name="connsiteX388" fmla="*/ 607354 w 10912138"/>
              <a:gd name="connsiteY388" fmla="*/ 377593 h 1057365"/>
              <a:gd name="connsiteX389" fmla="*/ 690847 w 10912138"/>
              <a:gd name="connsiteY389" fmla="*/ 450147 h 1057365"/>
              <a:gd name="connsiteX390" fmla="*/ 716966 w 10912138"/>
              <a:gd name="connsiteY390" fmla="*/ 547034 h 1057365"/>
              <a:gd name="connsiteX391" fmla="*/ 682140 w 10912138"/>
              <a:gd name="connsiteY391" fmla="*/ 663120 h 1057365"/>
              <a:gd name="connsiteX392" fmla="*/ 584806 w 10912138"/>
              <a:gd name="connsiteY392" fmla="*/ 743711 h 1057365"/>
              <a:gd name="connsiteX393" fmla="*/ 427198 w 10912138"/>
              <a:gd name="connsiteY393" fmla="*/ 771169 h 1057365"/>
              <a:gd name="connsiteX394" fmla="*/ 195919 w 10912138"/>
              <a:gd name="connsiteY394" fmla="*/ 706876 h 1057365"/>
              <a:gd name="connsiteX395" fmla="*/ 123142 w 10912138"/>
              <a:gd name="connsiteY395" fmla="*/ 543462 h 1057365"/>
              <a:gd name="connsiteX396" fmla="*/ 315577 w 10912138"/>
              <a:gd name="connsiteY396" fmla="*/ 531407 h 1057365"/>
              <a:gd name="connsiteX397" fmla="*/ 341026 w 10912138"/>
              <a:gd name="connsiteY397" fmla="*/ 602845 h 1057365"/>
              <a:gd name="connsiteX398" fmla="*/ 430323 w 10912138"/>
              <a:gd name="connsiteY398" fmla="*/ 642582 h 1057365"/>
              <a:gd name="connsiteX399" fmla="*/ 497072 w 10912138"/>
              <a:gd name="connsiteY399" fmla="*/ 622267 h 1057365"/>
              <a:gd name="connsiteX400" fmla="*/ 520513 w 10912138"/>
              <a:gd name="connsiteY400" fmla="*/ 575163 h 1057365"/>
              <a:gd name="connsiteX401" fmla="*/ 498189 w 10912138"/>
              <a:gd name="connsiteY401" fmla="*/ 529621 h 1057365"/>
              <a:gd name="connsiteX402" fmla="*/ 394604 w 10912138"/>
              <a:gd name="connsiteY402" fmla="*/ 491670 h 1057365"/>
              <a:gd name="connsiteX403" fmla="*/ 204848 w 10912138"/>
              <a:gd name="connsiteY403" fmla="*/ 412196 h 1057365"/>
              <a:gd name="connsiteX404" fmla="*/ 147698 w 10912138"/>
              <a:gd name="connsiteY404" fmla="*/ 285841 h 1057365"/>
              <a:gd name="connsiteX405" fmla="*/ 176943 w 10912138"/>
              <a:gd name="connsiteY405" fmla="*/ 190516 h 1057365"/>
              <a:gd name="connsiteX406" fmla="*/ 264901 w 10912138"/>
              <a:gd name="connsiteY406" fmla="*/ 119972 h 1057365"/>
              <a:gd name="connsiteX407" fmla="*/ 425858 w 10912138"/>
              <a:gd name="connsiteY407" fmla="*/ 94299 h 1057365"/>
              <a:gd name="connsiteX408" fmla="*/ 0 w 10912138"/>
              <a:gd name="connsiteY408" fmla="*/ 0 h 1057365"/>
              <a:gd name="connsiteX409" fmla="*/ 1 w 10912138"/>
              <a:gd name="connsiteY409" fmla="*/ 0 h 1057365"/>
              <a:gd name="connsiteX410" fmla="*/ 1 w 10912138"/>
              <a:gd name="connsiteY410" fmla="*/ 1057365 h 1057365"/>
              <a:gd name="connsiteX411" fmla="*/ 0 w 10912138"/>
              <a:gd name="connsiteY411" fmla="*/ 1057365 h 105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Lst>
            <a:rect l="l" t="t" r="r" b="b"/>
            <a:pathLst>
              <a:path w="10912138" h="1057365">
                <a:moveTo>
                  <a:pt x="5737980" y="579627"/>
                </a:moveTo>
                <a:lnTo>
                  <a:pt x="5932201" y="579627"/>
                </a:lnTo>
                <a:lnTo>
                  <a:pt x="5932201" y="729200"/>
                </a:lnTo>
                <a:cubicBezTo>
                  <a:pt x="5932201" y="784266"/>
                  <a:pt x="5920741" y="827724"/>
                  <a:pt x="5897821" y="859573"/>
                </a:cubicBezTo>
                <a:cubicBezTo>
                  <a:pt x="5874902" y="891422"/>
                  <a:pt x="5835760" y="919551"/>
                  <a:pt x="5780396" y="943959"/>
                </a:cubicBezTo>
                <a:lnTo>
                  <a:pt x="5737980" y="864485"/>
                </a:lnTo>
                <a:cubicBezTo>
                  <a:pt x="5772508" y="848411"/>
                  <a:pt x="5796246" y="832412"/>
                  <a:pt x="5809194" y="816487"/>
                </a:cubicBezTo>
                <a:cubicBezTo>
                  <a:pt x="5822142" y="800563"/>
                  <a:pt x="5829361" y="781736"/>
                  <a:pt x="5830849" y="760007"/>
                </a:cubicBezTo>
                <a:lnTo>
                  <a:pt x="5737980" y="760007"/>
                </a:lnTo>
                <a:close/>
                <a:moveTo>
                  <a:pt x="9766013" y="534979"/>
                </a:moveTo>
                <a:cubicBezTo>
                  <a:pt x="9741010" y="543909"/>
                  <a:pt x="9714965" y="551797"/>
                  <a:pt x="9687878" y="558643"/>
                </a:cubicBezTo>
                <a:cubicBezTo>
                  <a:pt x="9650969" y="568465"/>
                  <a:pt x="9627603" y="578139"/>
                  <a:pt x="9617780" y="587664"/>
                </a:cubicBezTo>
                <a:cubicBezTo>
                  <a:pt x="9607660" y="597487"/>
                  <a:pt x="9602600" y="608649"/>
                  <a:pt x="9602600" y="621151"/>
                </a:cubicBezTo>
                <a:cubicBezTo>
                  <a:pt x="9602600" y="635438"/>
                  <a:pt x="9607585" y="647121"/>
                  <a:pt x="9617557" y="656200"/>
                </a:cubicBezTo>
                <a:cubicBezTo>
                  <a:pt x="9627528" y="665278"/>
                  <a:pt x="9642188" y="669817"/>
                  <a:pt x="9661536" y="669817"/>
                </a:cubicBezTo>
                <a:cubicBezTo>
                  <a:pt x="9681776" y="669817"/>
                  <a:pt x="9700603" y="664906"/>
                  <a:pt x="9718016" y="655083"/>
                </a:cubicBezTo>
                <a:cubicBezTo>
                  <a:pt x="9735429" y="645261"/>
                  <a:pt x="9747782" y="633280"/>
                  <a:pt x="9755074" y="619141"/>
                </a:cubicBezTo>
                <a:cubicBezTo>
                  <a:pt x="9762367" y="605003"/>
                  <a:pt x="9766013" y="586622"/>
                  <a:pt x="9766013" y="564001"/>
                </a:cubicBezTo>
                <a:close/>
                <a:moveTo>
                  <a:pt x="7737188" y="534979"/>
                </a:moveTo>
                <a:cubicBezTo>
                  <a:pt x="7712185" y="543909"/>
                  <a:pt x="7686140" y="551797"/>
                  <a:pt x="7659054" y="558643"/>
                </a:cubicBezTo>
                <a:cubicBezTo>
                  <a:pt x="7622144" y="568465"/>
                  <a:pt x="7598778" y="578139"/>
                  <a:pt x="7588955" y="587664"/>
                </a:cubicBezTo>
                <a:cubicBezTo>
                  <a:pt x="7578835" y="597487"/>
                  <a:pt x="7573775" y="608649"/>
                  <a:pt x="7573775" y="621151"/>
                </a:cubicBezTo>
                <a:cubicBezTo>
                  <a:pt x="7573775" y="635438"/>
                  <a:pt x="7578761" y="647121"/>
                  <a:pt x="7588732" y="656200"/>
                </a:cubicBezTo>
                <a:cubicBezTo>
                  <a:pt x="7598704" y="665278"/>
                  <a:pt x="7613363" y="669817"/>
                  <a:pt x="7632711" y="669817"/>
                </a:cubicBezTo>
                <a:cubicBezTo>
                  <a:pt x="7652952" y="669817"/>
                  <a:pt x="7671778" y="664906"/>
                  <a:pt x="7689191" y="655083"/>
                </a:cubicBezTo>
                <a:cubicBezTo>
                  <a:pt x="7706604" y="645261"/>
                  <a:pt x="7718957" y="633280"/>
                  <a:pt x="7726249" y="619141"/>
                </a:cubicBezTo>
                <a:cubicBezTo>
                  <a:pt x="7733542" y="605003"/>
                  <a:pt x="7737188" y="586622"/>
                  <a:pt x="7737188" y="564001"/>
                </a:cubicBezTo>
                <a:close/>
                <a:moveTo>
                  <a:pt x="1536414" y="534979"/>
                </a:moveTo>
                <a:cubicBezTo>
                  <a:pt x="1511411" y="543909"/>
                  <a:pt x="1485366" y="551797"/>
                  <a:pt x="1458279" y="558643"/>
                </a:cubicBezTo>
                <a:cubicBezTo>
                  <a:pt x="1421370" y="568465"/>
                  <a:pt x="1398004" y="578139"/>
                  <a:pt x="1388181" y="587664"/>
                </a:cubicBezTo>
                <a:cubicBezTo>
                  <a:pt x="1378061" y="597487"/>
                  <a:pt x="1373000" y="608649"/>
                  <a:pt x="1373000" y="621151"/>
                </a:cubicBezTo>
                <a:cubicBezTo>
                  <a:pt x="1373000" y="635438"/>
                  <a:pt x="1377986" y="647121"/>
                  <a:pt x="1387958" y="656200"/>
                </a:cubicBezTo>
                <a:cubicBezTo>
                  <a:pt x="1397929" y="665278"/>
                  <a:pt x="1412589" y="669817"/>
                  <a:pt x="1431936" y="669817"/>
                </a:cubicBezTo>
                <a:cubicBezTo>
                  <a:pt x="1452177" y="669817"/>
                  <a:pt x="1471004" y="664906"/>
                  <a:pt x="1488417" y="655083"/>
                </a:cubicBezTo>
                <a:cubicBezTo>
                  <a:pt x="1505830" y="645261"/>
                  <a:pt x="1518182" y="633280"/>
                  <a:pt x="1525475" y="619141"/>
                </a:cubicBezTo>
                <a:cubicBezTo>
                  <a:pt x="1532767" y="605003"/>
                  <a:pt x="1536414" y="586622"/>
                  <a:pt x="1536414" y="564001"/>
                </a:cubicBezTo>
                <a:close/>
                <a:moveTo>
                  <a:pt x="3550505" y="400141"/>
                </a:moveTo>
                <a:cubicBezTo>
                  <a:pt x="3524014" y="400141"/>
                  <a:pt x="3502136" y="410336"/>
                  <a:pt x="3484872" y="430725"/>
                </a:cubicBezTo>
                <a:cubicBezTo>
                  <a:pt x="3467608" y="451114"/>
                  <a:pt x="3458975" y="482145"/>
                  <a:pt x="3458975" y="523817"/>
                </a:cubicBezTo>
                <a:cubicBezTo>
                  <a:pt x="3458975" y="566084"/>
                  <a:pt x="3467533" y="597338"/>
                  <a:pt x="3484649" y="617579"/>
                </a:cubicBezTo>
                <a:cubicBezTo>
                  <a:pt x="3501764" y="637819"/>
                  <a:pt x="3523269" y="647940"/>
                  <a:pt x="3549165" y="647940"/>
                </a:cubicBezTo>
                <a:cubicBezTo>
                  <a:pt x="3575359" y="647940"/>
                  <a:pt x="3596865" y="637968"/>
                  <a:pt x="3613683" y="618025"/>
                </a:cubicBezTo>
                <a:cubicBezTo>
                  <a:pt x="3630500" y="598082"/>
                  <a:pt x="3638909" y="566084"/>
                  <a:pt x="3638909" y="522031"/>
                </a:cubicBezTo>
                <a:cubicBezTo>
                  <a:pt x="3638909" y="480954"/>
                  <a:pt x="3630425" y="450370"/>
                  <a:pt x="3613459" y="430278"/>
                </a:cubicBezTo>
                <a:cubicBezTo>
                  <a:pt x="3596493" y="410187"/>
                  <a:pt x="3575508" y="400141"/>
                  <a:pt x="3550505" y="400141"/>
                </a:cubicBezTo>
                <a:close/>
                <a:moveTo>
                  <a:pt x="10638444" y="382728"/>
                </a:moveTo>
                <a:cubicBezTo>
                  <a:pt x="10609571" y="382728"/>
                  <a:pt x="10586502" y="394188"/>
                  <a:pt x="10569238" y="417107"/>
                </a:cubicBezTo>
                <a:cubicBezTo>
                  <a:pt x="10558225" y="431395"/>
                  <a:pt x="10551230" y="452677"/>
                  <a:pt x="10548254" y="480954"/>
                </a:cubicBezTo>
                <a:lnTo>
                  <a:pt x="10727294" y="480954"/>
                </a:lnTo>
                <a:cubicBezTo>
                  <a:pt x="10723722" y="445831"/>
                  <a:pt x="10714271" y="420679"/>
                  <a:pt x="10698942" y="405499"/>
                </a:cubicBezTo>
                <a:cubicBezTo>
                  <a:pt x="10683613" y="390318"/>
                  <a:pt x="10663447" y="382728"/>
                  <a:pt x="10638444" y="382728"/>
                </a:cubicBezTo>
                <a:close/>
                <a:moveTo>
                  <a:pt x="5075844" y="382728"/>
                </a:moveTo>
                <a:cubicBezTo>
                  <a:pt x="5046971" y="382728"/>
                  <a:pt x="5023903" y="394188"/>
                  <a:pt x="5006639" y="417107"/>
                </a:cubicBezTo>
                <a:cubicBezTo>
                  <a:pt x="4995625" y="431395"/>
                  <a:pt x="4988630" y="452677"/>
                  <a:pt x="4985654" y="480954"/>
                </a:cubicBezTo>
                <a:lnTo>
                  <a:pt x="5164694" y="480954"/>
                </a:lnTo>
                <a:cubicBezTo>
                  <a:pt x="5161122" y="445831"/>
                  <a:pt x="5151672" y="420679"/>
                  <a:pt x="5136342" y="405499"/>
                </a:cubicBezTo>
                <a:cubicBezTo>
                  <a:pt x="5121013" y="390318"/>
                  <a:pt x="5100847" y="382728"/>
                  <a:pt x="5075844" y="382728"/>
                </a:cubicBezTo>
                <a:close/>
                <a:moveTo>
                  <a:pt x="7971295" y="285841"/>
                </a:moveTo>
                <a:lnTo>
                  <a:pt x="8163039" y="285841"/>
                </a:lnTo>
                <a:lnTo>
                  <a:pt x="8260840" y="601505"/>
                </a:lnTo>
                <a:lnTo>
                  <a:pt x="8351672" y="285841"/>
                </a:lnTo>
                <a:lnTo>
                  <a:pt x="8530740" y="285841"/>
                </a:lnTo>
                <a:lnTo>
                  <a:pt x="8342616" y="792482"/>
                </a:lnTo>
                <a:cubicBezTo>
                  <a:pt x="8321194" y="850269"/>
                  <a:pt x="8299326" y="889290"/>
                  <a:pt x="8277011" y="909545"/>
                </a:cubicBezTo>
                <a:cubicBezTo>
                  <a:pt x="8245474" y="938143"/>
                  <a:pt x="8197422" y="952442"/>
                  <a:pt x="8132859" y="952442"/>
                </a:cubicBezTo>
                <a:cubicBezTo>
                  <a:pt x="8106675" y="952442"/>
                  <a:pt x="8066210" y="948870"/>
                  <a:pt x="8011464" y="941726"/>
                </a:cubicBezTo>
                <a:lnTo>
                  <a:pt x="7997191" y="814925"/>
                </a:lnTo>
                <a:cubicBezTo>
                  <a:pt x="8023362" y="823259"/>
                  <a:pt x="8052506" y="827426"/>
                  <a:pt x="8084625" y="827426"/>
                </a:cubicBezTo>
                <a:cubicBezTo>
                  <a:pt x="8106038" y="827426"/>
                  <a:pt x="8123361" y="822509"/>
                  <a:pt x="8136595" y="812675"/>
                </a:cubicBezTo>
                <a:cubicBezTo>
                  <a:pt x="8149829" y="802841"/>
                  <a:pt x="8161055" y="785257"/>
                  <a:pt x="8170273" y="759923"/>
                </a:cubicBezTo>
                <a:close/>
                <a:moveTo>
                  <a:pt x="1770520" y="285841"/>
                </a:moveTo>
                <a:lnTo>
                  <a:pt x="1962264" y="285841"/>
                </a:lnTo>
                <a:lnTo>
                  <a:pt x="2060066" y="601505"/>
                </a:lnTo>
                <a:lnTo>
                  <a:pt x="2150897" y="285841"/>
                </a:lnTo>
                <a:lnTo>
                  <a:pt x="2329965" y="285841"/>
                </a:lnTo>
                <a:lnTo>
                  <a:pt x="2141842" y="792482"/>
                </a:lnTo>
                <a:cubicBezTo>
                  <a:pt x="2120420" y="850269"/>
                  <a:pt x="2098552" y="889290"/>
                  <a:pt x="2076237" y="909545"/>
                </a:cubicBezTo>
                <a:cubicBezTo>
                  <a:pt x="2044699" y="938143"/>
                  <a:pt x="1996648" y="952442"/>
                  <a:pt x="1932085" y="952442"/>
                </a:cubicBezTo>
                <a:cubicBezTo>
                  <a:pt x="1905901" y="952442"/>
                  <a:pt x="1865435" y="948870"/>
                  <a:pt x="1810690" y="941726"/>
                </a:cubicBezTo>
                <a:lnTo>
                  <a:pt x="1796416" y="814925"/>
                </a:lnTo>
                <a:cubicBezTo>
                  <a:pt x="1822587" y="823259"/>
                  <a:pt x="1851732" y="827426"/>
                  <a:pt x="1883851" y="827426"/>
                </a:cubicBezTo>
                <a:cubicBezTo>
                  <a:pt x="1905264" y="827426"/>
                  <a:pt x="1922587" y="822509"/>
                  <a:pt x="1935821" y="812675"/>
                </a:cubicBezTo>
                <a:cubicBezTo>
                  <a:pt x="1949055" y="802841"/>
                  <a:pt x="1960281" y="785257"/>
                  <a:pt x="1969499" y="759923"/>
                </a:cubicBezTo>
                <a:close/>
                <a:moveTo>
                  <a:pt x="10630853" y="275125"/>
                </a:moveTo>
                <a:cubicBezTo>
                  <a:pt x="10698719" y="275125"/>
                  <a:pt x="10752297" y="285394"/>
                  <a:pt x="10791588" y="305933"/>
                </a:cubicBezTo>
                <a:cubicBezTo>
                  <a:pt x="10830878" y="326471"/>
                  <a:pt x="10860793" y="356236"/>
                  <a:pt x="10881331" y="395229"/>
                </a:cubicBezTo>
                <a:cubicBezTo>
                  <a:pt x="10901869" y="434222"/>
                  <a:pt x="10912138" y="484973"/>
                  <a:pt x="10912138" y="547481"/>
                </a:cubicBezTo>
                <a:lnTo>
                  <a:pt x="10912138" y="568019"/>
                </a:lnTo>
                <a:lnTo>
                  <a:pt x="10547807" y="568019"/>
                </a:lnTo>
                <a:cubicBezTo>
                  <a:pt x="10551081" y="597189"/>
                  <a:pt x="10558969" y="618918"/>
                  <a:pt x="10571471" y="633206"/>
                </a:cubicBezTo>
                <a:cubicBezTo>
                  <a:pt x="10589033" y="653744"/>
                  <a:pt x="10611952" y="664013"/>
                  <a:pt x="10640229" y="664013"/>
                </a:cubicBezTo>
                <a:cubicBezTo>
                  <a:pt x="10658089" y="664013"/>
                  <a:pt x="10675055" y="659548"/>
                  <a:pt x="10691129" y="650619"/>
                </a:cubicBezTo>
                <a:cubicBezTo>
                  <a:pt x="10700951" y="644963"/>
                  <a:pt x="10711518" y="634992"/>
                  <a:pt x="10722829" y="620704"/>
                </a:cubicBezTo>
                <a:lnTo>
                  <a:pt x="10901869" y="637224"/>
                </a:lnTo>
                <a:cubicBezTo>
                  <a:pt x="10874485" y="684849"/>
                  <a:pt x="10841445" y="719005"/>
                  <a:pt x="10802750" y="739692"/>
                </a:cubicBezTo>
                <a:cubicBezTo>
                  <a:pt x="10764054" y="760379"/>
                  <a:pt x="10708542" y="770723"/>
                  <a:pt x="10636211" y="770723"/>
                </a:cubicBezTo>
                <a:cubicBezTo>
                  <a:pt x="10573406" y="770723"/>
                  <a:pt x="10523995" y="761868"/>
                  <a:pt x="10487978" y="744157"/>
                </a:cubicBezTo>
                <a:cubicBezTo>
                  <a:pt x="10451962" y="726446"/>
                  <a:pt x="10422122" y="698318"/>
                  <a:pt x="10398458" y="659771"/>
                </a:cubicBezTo>
                <a:cubicBezTo>
                  <a:pt x="10374794" y="621225"/>
                  <a:pt x="10362963" y="575907"/>
                  <a:pt x="10362963" y="523817"/>
                </a:cubicBezTo>
                <a:cubicBezTo>
                  <a:pt x="10362963" y="449701"/>
                  <a:pt x="10386701" y="389723"/>
                  <a:pt x="10434177" y="343884"/>
                </a:cubicBezTo>
                <a:cubicBezTo>
                  <a:pt x="10481653" y="298045"/>
                  <a:pt x="10547212" y="275125"/>
                  <a:pt x="10630853" y="275125"/>
                </a:cubicBezTo>
                <a:close/>
                <a:moveTo>
                  <a:pt x="9679842" y="275125"/>
                </a:moveTo>
                <a:cubicBezTo>
                  <a:pt x="9734313" y="275125"/>
                  <a:pt x="9778068" y="278176"/>
                  <a:pt x="9811108" y="284278"/>
                </a:cubicBezTo>
                <a:cubicBezTo>
                  <a:pt x="9844148" y="290380"/>
                  <a:pt x="9871681" y="303105"/>
                  <a:pt x="9893708" y="322452"/>
                </a:cubicBezTo>
                <a:cubicBezTo>
                  <a:pt x="9909186" y="335847"/>
                  <a:pt x="9921390" y="354823"/>
                  <a:pt x="9930319" y="379379"/>
                </a:cubicBezTo>
                <a:cubicBezTo>
                  <a:pt x="9939249" y="403936"/>
                  <a:pt x="9943714" y="427376"/>
                  <a:pt x="9943714" y="449701"/>
                </a:cubicBezTo>
                <a:lnTo>
                  <a:pt x="9943714" y="659102"/>
                </a:lnTo>
                <a:cubicBezTo>
                  <a:pt x="9943714" y="681426"/>
                  <a:pt x="9945128" y="698913"/>
                  <a:pt x="9947955" y="711564"/>
                </a:cubicBezTo>
                <a:cubicBezTo>
                  <a:pt x="9950783" y="724214"/>
                  <a:pt x="9956960" y="740362"/>
                  <a:pt x="9966485" y="760007"/>
                </a:cubicBezTo>
                <a:lnTo>
                  <a:pt x="9795927" y="760007"/>
                </a:lnTo>
                <a:cubicBezTo>
                  <a:pt x="9789081" y="747803"/>
                  <a:pt x="9784617" y="738502"/>
                  <a:pt x="9782533" y="732102"/>
                </a:cubicBezTo>
                <a:cubicBezTo>
                  <a:pt x="9780449" y="725702"/>
                  <a:pt x="9778366" y="715656"/>
                  <a:pt x="9776282" y="701964"/>
                </a:cubicBezTo>
                <a:cubicBezTo>
                  <a:pt x="9752470" y="724884"/>
                  <a:pt x="9728806" y="741255"/>
                  <a:pt x="9705291" y="751077"/>
                </a:cubicBezTo>
                <a:cubicBezTo>
                  <a:pt x="9673144" y="764174"/>
                  <a:pt x="9635788" y="770723"/>
                  <a:pt x="9593224" y="770723"/>
                </a:cubicBezTo>
                <a:cubicBezTo>
                  <a:pt x="9536669" y="770723"/>
                  <a:pt x="9493732" y="757626"/>
                  <a:pt x="9464413" y="731432"/>
                </a:cubicBezTo>
                <a:cubicBezTo>
                  <a:pt x="9435094" y="705238"/>
                  <a:pt x="9420434" y="672943"/>
                  <a:pt x="9420434" y="634545"/>
                </a:cubicBezTo>
                <a:cubicBezTo>
                  <a:pt x="9420434" y="598529"/>
                  <a:pt x="9431001" y="568912"/>
                  <a:pt x="9452135" y="545695"/>
                </a:cubicBezTo>
                <a:cubicBezTo>
                  <a:pt x="9473268" y="522477"/>
                  <a:pt x="9512261" y="505213"/>
                  <a:pt x="9569113" y="493902"/>
                </a:cubicBezTo>
                <a:cubicBezTo>
                  <a:pt x="9637277" y="480210"/>
                  <a:pt x="9681479" y="470611"/>
                  <a:pt x="9701719" y="465104"/>
                </a:cubicBezTo>
                <a:cubicBezTo>
                  <a:pt x="9721960" y="459598"/>
                  <a:pt x="9743391" y="452379"/>
                  <a:pt x="9766013" y="443450"/>
                </a:cubicBezTo>
                <a:cubicBezTo>
                  <a:pt x="9766013" y="421126"/>
                  <a:pt x="9761399" y="405499"/>
                  <a:pt x="9752172" y="396569"/>
                </a:cubicBezTo>
                <a:cubicBezTo>
                  <a:pt x="9742945" y="387639"/>
                  <a:pt x="9726722" y="383174"/>
                  <a:pt x="9703505" y="383174"/>
                </a:cubicBezTo>
                <a:cubicBezTo>
                  <a:pt x="9673740" y="383174"/>
                  <a:pt x="9651415" y="387937"/>
                  <a:pt x="9636533" y="397462"/>
                </a:cubicBezTo>
                <a:cubicBezTo>
                  <a:pt x="9624924" y="404903"/>
                  <a:pt x="9615548" y="418893"/>
                  <a:pt x="9608404" y="439431"/>
                </a:cubicBezTo>
                <a:lnTo>
                  <a:pt x="9434722" y="421126"/>
                </a:lnTo>
                <a:cubicBezTo>
                  <a:pt x="9441270" y="390765"/>
                  <a:pt x="9450721" y="366878"/>
                  <a:pt x="9463073" y="349465"/>
                </a:cubicBezTo>
                <a:cubicBezTo>
                  <a:pt x="9475426" y="332052"/>
                  <a:pt x="9493211" y="316946"/>
                  <a:pt x="9516428" y="304147"/>
                </a:cubicBezTo>
                <a:cubicBezTo>
                  <a:pt x="9533097" y="294919"/>
                  <a:pt x="9556017" y="287775"/>
                  <a:pt x="9585187" y="282715"/>
                </a:cubicBezTo>
                <a:cubicBezTo>
                  <a:pt x="9614357" y="277655"/>
                  <a:pt x="9645909" y="275125"/>
                  <a:pt x="9679842" y="275125"/>
                </a:cubicBezTo>
                <a:close/>
                <a:moveTo>
                  <a:pt x="9099114" y="275125"/>
                </a:moveTo>
                <a:cubicBezTo>
                  <a:pt x="9155669" y="275125"/>
                  <a:pt x="9197415" y="279441"/>
                  <a:pt x="9224353" y="288073"/>
                </a:cubicBezTo>
                <a:cubicBezTo>
                  <a:pt x="9251291" y="296705"/>
                  <a:pt x="9273764" y="310100"/>
                  <a:pt x="9291772" y="328257"/>
                </a:cubicBezTo>
                <a:cubicBezTo>
                  <a:pt x="9309780" y="346414"/>
                  <a:pt x="9324738" y="370970"/>
                  <a:pt x="9336644" y="401927"/>
                </a:cubicBezTo>
                <a:lnTo>
                  <a:pt x="9164301" y="418893"/>
                </a:lnTo>
                <a:cubicBezTo>
                  <a:pt x="9159836" y="403713"/>
                  <a:pt x="9152395" y="392551"/>
                  <a:pt x="9141977" y="385407"/>
                </a:cubicBezTo>
                <a:cubicBezTo>
                  <a:pt x="9127689" y="375882"/>
                  <a:pt x="9110425" y="371119"/>
                  <a:pt x="9090185" y="371119"/>
                </a:cubicBezTo>
                <a:cubicBezTo>
                  <a:pt x="9069646" y="371119"/>
                  <a:pt x="9054689" y="374760"/>
                  <a:pt x="9045313" y="382041"/>
                </a:cubicBezTo>
                <a:cubicBezTo>
                  <a:pt x="9035937" y="389322"/>
                  <a:pt x="9031249" y="398164"/>
                  <a:pt x="9031249" y="408568"/>
                </a:cubicBezTo>
                <a:cubicBezTo>
                  <a:pt x="9031249" y="420158"/>
                  <a:pt x="9037202" y="428925"/>
                  <a:pt x="9049108" y="434869"/>
                </a:cubicBezTo>
                <a:cubicBezTo>
                  <a:pt x="9061014" y="440813"/>
                  <a:pt x="9086910" y="446164"/>
                  <a:pt x="9126796" y="450921"/>
                </a:cubicBezTo>
                <a:cubicBezTo>
                  <a:pt x="9187220" y="457758"/>
                  <a:pt x="9232167" y="467273"/>
                  <a:pt x="9261635" y="479465"/>
                </a:cubicBezTo>
                <a:cubicBezTo>
                  <a:pt x="9291102" y="491657"/>
                  <a:pt x="9313650" y="509053"/>
                  <a:pt x="9329277" y="531651"/>
                </a:cubicBezTo>
                <a:cubicBezTo>
                  <a:pt x="9344904" y="554250"/>
                  <a:pt x="9352717" y="579079"/>
                  <a:pt x="9352717" y="606138"/>
                </a:cubicBezTo>
                <a:cubicBezTo>
                  <a:pt x="9352717" y="633494"/>
                  <a:pt x="9344457" y="660107"/>
                  <a:pt x="9327937" y="685978"/>
                </a:cubicBezTo>
                <a:cubicBezTo>
                  <a:pt x="9311418" y="711848"/>
                  <a:pt x="9285373" y="732440"/>
                  <a:pt x="9249803" y="747753"/>
                </a:cubicBezTo>
                <a:cubicBezTo>
                  <a:pt x="9214233" y="763066"/>
                  <a:pt x="9165789" y="770723"/>
                  <a:pt x="9104472" y="770723"/>
                </a:cubicBezTo>
                <a:cubicBezTo>
                  <a:pt x="9017854" y="770723"/>
                  <a:pt x="8956165" y="758370"/>
                  <a:pt x="8919404" y="733665"/>
                </a:cubicBezTo>
                <a:cubicBezTo>
                  <a:pt x="8882644" y="708959"/>
                  <a:pt x="8859054" y="673836"/>
                  <a:pt x="8848636" y="628294"/>
                </a:cubicBezTo>
                <a:lnTo>
                  <a:pt x="9029016" y="611328"/>
                </a:lnTo>
                <a:cubicBezTo>
                  <a:pt x="9036458" y="632759"/>
                  <a:pt x="9046876" y="648088"/>
                  <a:pt x="9060270" y="657316"/>
                </a:cubicBezTo>
                <a:cubicBezTo>
                  <a:pt x="9073665" y="666543"/>
                  <a:pt x="9091524" y="671157"/>
                  <a:pt x="9113848" y="671157"/>
                </a:cubicBezTo>
                <a:cubicBezTo>
                  <a:pt x="9138256" y="671157"/>
                  <a:pt x="9157157" y="665955"/>
                  <a:pt x="9170552" y="655551"/>
                </a:cubicBezTo>
                <a:cubicBezTo>
                  <a:pt x="9180970" y="647826"/>
                  <a:pt x="9186179" y="638168"/>
                  <a:pt x="9186179" y="626578"/>
                </a:cubicBezTo>
                <a:cubicBezTo>
                  <a:pt x="9186179" y="613500"/>
                  <a:pt x="9179333" y="603393"/>
                  <a:pt x="9165640" y="596259"/>
                </a:cubicBezTo>
                <a:cubicBezTo>
                  <a:pt x="9155818" y="591208"/>
                  <a:pt x="9129773" y="584967"/>
                  <a:pt x="9087506" y="577535"/>
                </a:cubicBezTo>
                <a:cubicBezTo>
                  <a:pt x="9024402" y="566535"/>
                  <a:pt x="8980573" y="556352"/>
                  <a:pt x="8956016" y="546985"/>
                </a:cubicBezTo>
                <a:cubicBezTo>
                  <a:pt x="8931459" y="537618"/>
                  <a:pt x="8910772" y="521785"/>
                  <a:pt x="8893955" y="499484"/>
                </a:cubicBezTo>
                <a:cubicBezTo>
                  <a:pt x="8877137" y="477183"/>
                  <a:pt x="8868728" y="451759"/>
                  <a:pt x="8868728" y="423211"/>
                </a:cubicBezTo>
                <a:cubicBezTo>
                  <a:pt x="8868728" y="391985"/>
                  <a:pt x="8877807" y="365073"/>
                  <a:pt x="8895964" y="342475"/>
                </a:cubicBezTo>
                <a:cubicBezTo>
                  <a:pt x="8914121" y="319876"/>
                  <a:pt x="8939124" y="303001"/>
                  <a:pt x="8970973" y="291851"/>
                </a:cubicBezTo>
                <a:cubicBezTo>
                  <a:pt x="9002822" y="280700"/>
                  <a:pt x="9045536" y="275125"/>
                  <a:pt x="9099114" y="275125"/>
                </a:cubicBezTo>
                <a:close/>
                <a:moveTo>
                  <a:pt x="7651017" y="275125"/>
                </a:moveTo>
                <a:cubicBezTo>
                  <a:pt x="7705488" y="275125"/>
                  <a:pt x="7749243" y="278176"/>
                  <a:pt x="7782283" y="284278"/>
                </a:cubicBezTo>
                <a:cubicBezTo>
                  <a:pt x="7815323" y="290380"/>
                  <a:pt x="7842856" y="303105"/>
                  <a:pt x="7864883" y="322452"/>
                </a:cubicBezTo>
                <a:cubicBezTo>
                  <a:pt x="7880361" y="335847"/>
                  <a:pt x="7892565" y="354823"/>
                  <a:pt x="7901495" y="379379"/>
                </a:cubicBezTo>
                <a:cubicBezTo>
                  <a:pt x="7910424" y="403936"/>
                  <a:pt x="7914889" y="427376"/>
                  <a:pt x="7914889" y="449701"/>
                </a:cubicBezTo>
                <a:lnTo>
                  <a:pt x="7914889" y="659102"/>
                </a:lnTo>
                <a:cubicBezTo>
                  <a:pt x="7914889" y="681426"/>
                  <a:pt x="7916303" y="698913"/>
                  <a:pt x="7919131" y="711564"/>
                </a:cubicBezTo>
                <a:cubicBezTo>
                  <a:pt x="7921958" y="724214"/>
                  <a:pt x="7928135" y="740362"/>
                  <a:pt x="7937660" y="760007"/>
                </a:cubicBezTo>
                <a:lnTo>
                  <a:pt x="7767103" y="760007"/>
                </a:lnTo>
                <a:cubicBezTo>
                  <a:pt x="7760257" y="747803"/>
                  <a:pt x="7755792" y="738502"/>
                  <a:pt x="7753708" y="732102"/>
                </a:cubicBezTo>
                <a:cubicBezTo>
                  <a:pt x="7751625" y="725702"/>
                  <a:pt x="7749541" y="715656"/>
                  <a:pt x="7747457" y="701964"/>
                </a:cubicBezTo>
                <a:cubicBezTo>
                  <a:pt x="7723645" y="724884"/>
                  <a:pt x="7699981" y="741255"/>
                  <a:pt x="7676466" y="751077"/>
                </a:cubicBezTo>
                <a:cubicBezTo>
                  <a:pt x="7644320" y="764174"/>
                  <a:pt x="7606964" y="770723"/>
                  <a:pt x="7564399" y="770723"/>
                </a:cubicBezTo>
                <a:cubicBezTo>
                  <a:pt x="7507844" y="770723"/>
                  <a:pt x="7464907" y="757626"/>
                  <a:pt x="7435588" y="731432"/>
                </a:cubicBezTo>
                <a:cubicBezTo>
                  <a:pt x="7406269" y="705238"/>
                  <a:pt x="7391609" y="672943"/>
                  <a:pt x="7391609" y="634545"/>
                </a:cubicBezTo>
                <a:cubicBezTo>
                  <a:pt x="7391609" y="598529"/>
                  <a:pt x="7402176" y="568912"/>
                  <a:pt x="7423310" y="545695"/>
                </a:cubicBezTo>
                <a:cubicBezTo>
                  <a:pt x="7444443" y="522477"/>
                  <a:pt x="7483436" y="505213"/>
                  <a:pt x="7540289" y="493902"/>
                </a:cubicBezTo>
                <a:cubicBezTo>
                  <a:pt x="7608452" y="480210"/>
                  <a:pt x="7652654" y="470611"/>
                  <a:pt x="7672895" y="465104"/>
                </a:cubicBezTo>
                <a:cubicBezTo>
                  <a:pt x="7693135" y="459598"/>
                  <a:pt x="7714566" y="452379"/>
                  <a:pt x="7737188" y="443450"/>
                </a:cubicBezTo>
                <a:cubicBezTo>
                  <a:pt x="7737188" y="421126"/>
                  <a:pt x="7732575" y="405499"/>
                  <a:pt x="7723347" y="396569"/>
                </a:cubicBezTo>
                <a:cubicBezTo>
                  <a:pt x="7714120" y="387639"/>
                  <a:pt x="7697898" y="383174"/>
                  <a:pt x="7674680" y="383174"/>
                </a:cubicBezTo>
                <a:cubicBezTo>
                  <a:pt x="7644915" y="383174"/>
                  <a:pt x="7622591" y="387937"/>
                  <a:pt x="7607708" y="397462"/>
                </a:cubicBezTo>
                <a:cubicBezTo>
                  <a:pt x="7596099" y="404903"/>
                  <a:pt x="7586723" y="418893"/>
                  <a:pt x="7579579" y="439431"/>
                </a:cubicBezTo>
                <a:lnTo>
                  <a:pt x="7405897" y="421126"/>
                </a:lnTo>
                <a:cubicBezTo>
                  <a:pt x="7412445" y="390765"/>
                  <a:pt x="7421896" y="366878"/>
                  <a:pt x="7434249" y="349465"/>
                </a:cubicBezTo>
                <a:cubicBezTo>
                  <a:pt x="7446601" y="332052"/>
                  <a:pt x="7464386" y="316946"/>
                  <a:pt x="7487604" y="304147"/>
                </a:cubicBezTo>
                <a:cubicBezTo>
                  <a:pt x="7504272" y="294919"/>
                  <a:pt x="7527192" y="287775"/>
                  <a:pt x="7556362" y="282715"/>
                </a:cubicBezTo>
                <a:cubicBezTo>
                  <a:pt x="7585532" y="277655"/>
                  <a:pt x="7617084" y="275125"/>
                  <a:pt x="7651017" y="275125"/>
                </a:cubicBezTo>
                <a:close/>
                <a:moveTo>
                  <a:pt x="5068254" y="275125"/>
                </a:moveTo>
                <a:cubicBezTo>
                  <a:pt x="5136119" y="275125"/>
                  <a:pt x="5189697" y="285394"/>
                  <a:pt x="5228988" y="305933"/>
                </a:cubicBezTo>
                <a:cubicBezTo>
                  <a:pt x="5268279" y="326471"/>
                  <a:pt x="5298193" y="356236"/>
                  <a:pt x="5318731" y="395229"/>
                </a:cubicBezTo>
                <a:cubicBezTo>
                  <a:pt x="5339270" y="434222"/>
                  <a:pt x="5349539" y="484973"/>
                  <a:pt x="5349539" y="547481"/>
                </a:cubicBezTo>
                <a:lnTo>
                  <a:pt x="5349539" y="568019"/>
                </a:lnTo>
                <a:lnTo>
                  <a:pt x="4985207" y="568019"/>
                </a:lnTo>
                <a:cubicBezTo>
                  <a:pt x="4988482" y="597189"/>
                  <a:pt x="4996370" y="618918"/>
                  <a:pt x="5008871" y="633206"/>
                </a:cubicBezTo>
                <a:cubicBezTo>
                  <a:pt x="5026433" y="653744"/>
                  <a:pt x="5049352" y="664013"/>
                  <a:pt x="5077630" y="664013"/>
                </a:cubicBezTo>
                <a:cubicBezTo>
                  <a:pt x="5095489" y="664013"/>
                  <a:pt x="5112455" y="659548"/>
                  <a:pt x="5128529" y="650619"/>
                </a:cubicBezTo>
                <a:cubicBezTo>
                  <a:pt x="5138352" y="644963"/>
                  <a:pt x="5148918" y="634992"/>
                  <a:pt x="5160229" y="620704"/>
                </a:cubicBezTo>
                <a:lnTo>
                  <a:pt x="5339270" y="637224"/>
                </a:lnTo>
                <a:cubicBezTo>
                  <a:pt x="5311885" y="684849"/>
                  <a:pt x="5278845" y="719005"/>
                  <a:pt x="5240150" y="739692"/>
                </a:cubicBezTo>
                <a:cubicBezTo>
                  <a:pt x="5201455" y="760379"/>
                  <a:pt x="5145942" y="770723"/>
                  <a:pt x="5073611" y="770723"/>
                </a:cubicBezTo>
                <a:cubicBezTo>
                  <a:pt x="5010806" y="770723"/>
                  <a:pt x="4961396" y="761868"/>
                  <a:pt x="4925379" y="744157"/>
                </a:cubicBezTo>
                <a:cubicBezTo>
                  <a:pt x="4889363" y="726446"/>
                  <a:pt x="4859522" y="698318"/>
                  <a:pt x="4835859" y="659771"/>
                </a:cubicBezTo>
                <a:cubicBezTo>
                  <a:pt x="4812195" y="621225"/>
                  <a:pt x="4800363" y="575907"/>
                  <a:pt x="4800363" y="523817"/>
                </a:cubicBezTo>
                <a:cubicBezTo>
                  <a:pt x="4800363" y="449701"/>
                  <a:pt x="4824102" y="389723"/>
                  <a:pt x="4871577" y="343884"/>
                </a:cubicBezTo>
                <a:cubicBezTo>
                  <a:pt x="4919054" y="298045"/>
                  <a:pt x="4984612" y="275125"/>
                  <a:pt x="5068254" y="275125"/>
                </a:cubicBezTo>
                <a:close/>
                <a:moveTo>
                  <a:pt x="4243835" y="275125"/>
                </a:moveTo>
                <a:cubicBezTo>
                  <a:pt x="4281693" y="275125"/>
                  <a:pt x="4311651" y="281822"/>
                  <a:pt x="4333711" y="295217"/>
                </a:cubicBezTo>
                <a:cubicBezTo>
                  <a:pt x="4355770" y="308611"/>
                  <a:pt x="4373803" y="328554"/>
                  <a:pt x="4387812" y="355046"/>
                </a:cubicBezTo>
                <a:cubicBezTo>
                  <a:pt x="4416350" y="324090"/>
                  <a:pt x="4442360" y="303030"/>
                  <a:pt x="4465842" y="291868"/>
                </a:cubicBezTo>
                <a:cubicBezTo>
                  <a:pt x="4489324" y="280706"/>
                  <a:pt x="4518306" y="275125"/>
                  <a:pt x="4552788" y="275125"/>
                </a:cubicBezTo>
                <a:cubicBezTo>
                  <a:pt x="4603617" y="275125"/>
                  <a:pt x="4643300" y="290231"/>
                  <a:pt x="4671835" y="320443"/>
                </a:cubicBezTo>
                <a:cubicBezTo>
                  <a:pt x="4700371" y="350655"/>
                  <a:pt x="4714638" y="397908"/>
                  <a:pt x="4714638" y="462202"/>
                </a:cubicBezTo>
                <a:lnTo>
                  <a:pt x="4714638" y="760007"/>
                </a:lnTo>
                <a:lnTo>
                  <a:pt x="4532473" y="760007"/>
                </a:lnTo>
                <a:lnTo>
                  <a:pt x="4532473" y="489884"/>
                </a:lnTo>
                <a:cubicBezTo>
                  <a:pt x="4532473" y="468453"/>
                  <a:pt x="4528319" y="452528"/>
                  <a:pt x="4520013" y="442110"/>
                </a:cubicBezTo>
                <a:cubicBezTo>
                  <a:pt x="4507851" y="425739"/>
                  <a:pt x="4492724" y="417554"/>
                  <a:pt x="4474632" y="417554"/>
                </a:cubicBezTo>
                <a:cubicBezTo>
                  <a:pt x="4453275" y="417554"/>
                  <a:pt x="4436070" y="425293"/>
                  <a:pt x="4423018" y="440771"/>
                </a:cubicBezTo>
                <a:cubicBezTo>
                  <a:pt x="4409965" y="456249"/>
                  <a:pt x="4403439" y="481103"/>
                  <a:pt x="4403439" y="515334"/>
                </a:cubicBezTo>
                <a:lnTo>
                  <a:pt x="4403439" y="760007"/>
                </a:lnTo>
                <a:lnTo>
                  <a:pt x="4221273" y="760007"/>
                </a:lnTo>
                <a:lnTo>
                  <a:pt x="4221273" y="498814"/>
                </a:lnTo>
                <a:cubicBezTo>
                  <a:pt x="4221273" y="477978"/>
                  <a:pt x="4220078" y="463839"/>
                  <a:pt x="4217687" y="456398"/>
                </a:cubicBezTo>
                <a:cubicBezTo>
                  <a:pt x="4213804" y="444492"/>
                  <a:pt x="4207083" y="434892"/>
                  <a:pt x="4197526" y="427600"/>
                </a:cubicBezTo>
                <a:cubicBezTo>
                  <a:pt x="4187968" y="420307"/>
                  <a:pt x="4176769" y="416661"/>
                  <a:pt x="4163928" y="416661"/>
                </a:cubicBezTo>
                <a:cubicBezTo>
                  <a:pt x="4143017" y="416661"/>
                  <a:pt x="4125842" y="424549"/>
                  <a:pt x="4112400" y="440324"/>
                </a:cubicBezTo>
                <a:cubicBezTo>
                  <a:pt x="4098959" y="456100"/>
                  <a:pt x="4092239" y="481996"/>
                  <a:pt x="4092239" y="518013"/>
                </a:cubicBezTo>
                <a:lnTo>
                  <a:pt x="4092239" y="760007"/>
                </a:lnTo>
                <a:lnTo>
                  <a:pt x="3910074" y="760007"/>
                </a:lnTo>
                <a:lnTo>
                  <a:pt x="3910074" y="285841"/>
                </a:lnTo>
                <a:lnTo>
                  <a:pt x="4079738" y="285841"/>
                </a:lnTo>
                <a:lnTo>
                  <a:pt x="4079738" y="355046"/>
                </a:lnTo>
                <a:cubicBezTo>
                  <a:pt x="4104183" y="326173"/>
                  <a:pt x="4128850" y="305635"/>
                  <a:pt x="4153739" y="293431"/>
                </a:cubicBezTo>
                <a:cubicBezTo>
                  <a:pt x="4178628" y="281227"/>
                  <a:pt x="4208660" y="275125"/>
                  <a:pt x="4243835" y="275125"/>
                </a:cubicBezTo>
                <a:close/>
                <a:moveTo>
                  <a:pt x="3547826" y="275125"/>
                </a:moveTo>
                <a:cubicBezTo>
                  <a:pt x="3642778" y="275125"/>
                  <a:pt x="3714514" y="302658"/>
                  <a:pt x="3763032" y="357725"/>
                </a:cubicBezTo>
                <a:cubicBezTo>
                  <a:pt x="3802024" y="402076"/>
                  <a:pt x="3821521" y="456695"/>
                  <a:pt x="3821521" y="521585"/>
                </a:cubicBezTo>
                <a:cubicBezTo>
                  <a:pt x="3821521" y="594510"/>
                  <a:pt x="3797336" y="654265"/>
                  <a:pt x="3748967" y="700848"/>
                </a:cubicBezTo>
                <a:cubicBezTo>
                  <a:pt x="3700598" y="747431"/>
                  <a:pt x="3633699" y="770723"/>
                  <a:pt x="3548273" y="770723"/>
                </a:cubicBezTo>
                <a:cubicBezTo>
                  <a:pt x="3472073" y="770723"/>
                  <a:pt x="3410458" y="751375"/>
                  <a:pt x="3363428" y="712680"/>
                </a:cubicBezTo>
                <a:cubicBezTo>
                  <a:pt x="3305683" y="664757"/>
                  <a:pt x="3276810" y="601952"/>
                  <a:pt x="3276810" y="524263"/>
                </a:cubicBezTo>
                <a:cubicBezTo>
                  <a:pt x="3276810" y="451933"/>
                  <a:pt x="3301218" y="392327"/>
                  <a:pt x="3350034" y="345446"/>
                </a:cubicBezTo>
                <a:cubicBezTo>
                  <a:pt x="3398849" y="298566"/>
                  <a:pt x="3464780" y="275125"/>
                  <a:pt x="3547826" y="275125"/>
                </a:cubicBezTo>
                <a:close/>
                <a:moveTo>
                  <a:pt x="1450242" y="275125"/>
                </a:moveTo>
                <a:cubicBezTo>
                  <a:pt x="1504713" y="275125"/>
                  <a:pt x="1548469" y="278176"/>
                  <a:pt x="1581509" y="284278"/>
                </a:cubicBezTo>
                <a:cubicBezTo>
                  <a:pt x="1614549" y="290380"/>
                  <a:pt x="1642082" y="303105"/>
                  <a:pt x="1664108" y="322452"/>
                </a:cubicBezTo>
                <a:cubicBezTo>
                  <a:pt x="1679586" y="335847"/>
                  <a:pt x="1691790" y="354823"/>
                  <a:pt x="1700720" y="379379"/>
                </a:cubicBezTo>
                <a:cubicBezTo>
                  <a:pt x="1709650" y="403936"/>
                  <a:pt x="1714115" y="427376"/>
                  <a:pt x="1714115" y="449701"/>
                </a:cubicBezTo>
                <a:lnTo>
                  <a:pt x="1714115" y="659102"/>
                </a:lnTo>
                <a:cubicBezTo>
                  <a:pt x="1714115" y="681426"/>
                  <a:pt x="1715528" y="698913"/>
                  <a:pt x="1718356" y="711564"/>
                </a:cubicBezTo>
                <a:cubicBezTo>
                  <a:pt x="1721184" y="724214"/>
                  <a:pt x="1727360" y="740362"/>
                  <a:pt x="1736885" y="760007"/>
                </a:cubicBezTo>
                <a:lnTo>
                  <a:pt x="1566328" y="760007"/>
                </a:lnTo>
                <a:cubicBezTo>
                  <a:pt x="1559482" y="747803"/>
                  <a:pt x="1555017" y="738502"/>
                  <a:pt x="1552934" y="732102"/>
                </a:cubicBezTo>
                <a:cubicBezTo>
                  <a:pt x="1550850" y="725702"/>
                  <a:pt x="1548767" y="715656"/>
                  <a:pt x="1546683" y="701964"/>
                </a:cubicBezTo>
                <a:cubicBezTo>
                  <a:pt x="1522870" y="724884"/>
                  <a:pt x="1499207" y="741255"/>
                  <a:pt x="1475692" y="751077"/>
                </a:cubicBezTo>
                <a:cubicBezTo>
                  <a:pt x="1443545" y="764174"/>
                  <a:pt x="1406189" y="770723"/>
                  <a:pt x="1363624" y="770723"/>
                </a:cubicBezTo>
                <a:cubicBezTo>
                  <a:pt x="1307070" y="770723"/>
                  <a:pt x="1264133" y="757626"/>
                  <a:pt x="1234814" y="731432"/>
                </a:cubicBezTo>
                <a:cubicBezTo>
                  <a:pt x="1205494" y="705238"/>
                  <a:pt x="1190835" y="672943"/>
                  <a:pt x="1190835" y="634545"/>
                </a:cubicBezTo>
                <a:cubicBezTo>
                  <a:pt x="1190835" y="598529"/>
                  <a:pt x="1201401" y="568912"/>
                  <a:pt x="1222535" y="545695"/>
                </a:cubicBezTo>
                <a:cubicBezTo>
                  <a:pt x="1243669" y="522477"/>
                  <a:pt x="1282662" y="505213"/>
                  <a:pt x="1339514" y="493902"/>
                </a:cubicBezTo>
                <a:cubicBezTo>
                  <a:pt x="1407677" y="480210"/>
                  <a:pt x="1451879" y="470611"/>
                  <a:pt x="1472120" y="465104"/>
                </a:cubicBezTo>
                <a:cubicBezTo>
                  <a:pt x="1492361" y="459598"/>
                  <a:pt x="1513792" y="452379"/>
                  <a:pt x="1536414" y="443450"/>
                </a:cubicBezTo>
                <a:cubicBezTo>
                  <a:pt x="1536414" y="421126"/>
                  <a:pt x="1531800" y="405499"/>
                  <a:pt x="1522573" y="396569"/>
                </a:cubicBezTo>
                <a:cubicBezTo>
                  <a:pt x="1513345" y="387639"/>
                  <a:pt x="1497123" y="383174"/>
                  <a:pt x="1473906" y="383174"/>
                </a:cubicBezTo>
                <a:cubicBezTo>
                  <a:pt x="1444140" y="383174"/>
                  <a:pt x="1421816" y="387937"/>
                  <a:pt x="1406933" y="397462"/>
                </a:cubicBezTo>
                <a:cubicBezTo>
                  <a:pt x="1395325" y="404903"/>
                  <a:pt x="1385948" y="418893"/>
                  <a:pt x="1378805" y="439431"/>
                </a:cubicBezTo>
                <a:lnTo>
                  <a:pt x="1205122" y="421126"/>
                </a:lnTo>
                <a:cubicBezTo>
                  <a:pt x="1211671" y="390765"/>
                  <a:pt x="1221121" y="366878"/>
                  <a:pt x="1233474" y="349465"/>
                </a:cubicBezTo>
                <a:cubicBezTo>
                  <a:pt x="1245827" y="332052"/>
                  <a:pt x="1263612" y="316946"/>
                  <a:pt x="1286829" y="304147"/>
                </a:cubicBezTo>
                <a:cubicBezTo>
                  <a:pt x="1303498" y="294919"/>
                  <a:pt x="1326417" y="287775"/>
                  <a:pt x="1355587" y="282715"/>
                </a:cubicBezTo>
                <a:cubicBezTo>
                  <a:pt x="1384758" y="277655"/>
                  <a:pt x="1416310" y="275125"/>
                  <a:pt x="1450242" y="275125"/>
                </a:cubicBezTo>
                <a:close/>
                <a:moveTo>
                  <a:pt x="7223582" y="105461"/>
                </a:moveTo>
                <a:lnTo>
                  <a:pt x="7223582" y="285841"/>
                </a:lnTo>
                <a:lnTo>
                  <a:pt x="7323595" y="285841"/>
                </a:lnTo>
                <a:lnTo>
                  <a:pt x="7323595" y="418893"/>
                </a:lnTo>
                <a:lnTo>
                  <a:pt x="7223582" y="418893"/>
                </a:lnTo>
                <a:lnTo>
                  <a:pt x="7223582" y="586883"/>
                </a:lnTo>
                <a:cubicBezTo>
                  <a:pt x="7223582" y="607082"/>
                  <a:pt x="7225517" y="620448"/>
                  <a:pt x="7229387" y="626983"/>
                </a:cubicBezTo>
                <a:cubicBezTo>
                  <a:pt x="7235340" y="637084"/>
                  <a:pt x="7245758" y="642135"/>
                  <a:pt x="7260641" y="642135"/>
                </a:cubicBezTo>
                <a:cubicBezTo>
                  <a:pt x="7274035" y="642135"/>
                  <a:pt x="7292788" y="638273"/>
                  <a:pt x="7316898" y="630548"/>
                </a:cubicBezTo>
                <a:lnTo>
                  <a:pt x="7330292" y="755989"/>
                </a:lnTo>
                <a:cubicBezTo>
                  <a:pt x="7285346" y="765811"/>
                  <a:pt x="7243377" y="770723"/>
                  <a:pt x="7204384" y="770723"/>
                </a:cubicBezTo>
                <a:cubicBezTo>
                  <a:pt x="7159140" y="770723"/>
                  <a:pt x="7125802" y="764925"/>
                  <a:pt x="7104371" y="753331"/>
                </a:cubicBezTo>
                <a:cubicBezTo>
                  <a:pt x="7082940" y="741736"/>
                  <a:pt x="7067090" y="724122"/>
                  <a:pt x="7056821" y="700489"/>
                </a:cubicBezTo>
                <a:cubicBezTo>
                  <a:pt x="7046551" y="676855"/>
                  <a:pt x="7041417" y="638582"/>
                  <a:pt x="7041417" y="585669"/>
                </a:cubicBezTo>
                <a:lnTo>
                  <a:pt x="7041417" y="418893"/>
                </a:lnTo>
                <a:lnTo>
                  <a:pt x="6974444" y="418893"/>
                </a:lnTo>
                <a:lnTo>
                  <a:pt x="6974444" y="285841"/>
                </a:lnTo>
                <a:lnTo>
                  <a:pt x="7041417" y="285841"/>
                </a:lnTo>
                <a:lnTo>
                  <a:pt x="7041417" y="198776"/>
                </a:lnTo>
                <a:close/>
                <a:moveTo>
                  <a:pt x="2689534" y="105461"/>
                </a:moveTo>
                <a:lnTo>
                  <a:pt x="2871253" y="105461"/>
                </a:lnTo>
                <a:lnTo>
                  <a:pt x="2871253" y="346563"/>
                </a:lnTo>
                <a:cubicBezTo>
                  <a:pt x="2895959" y="320964"/>
                  <a:pt x="2920515" y="302658"/>
                  <a:pt x="2944923" y="291645"/>
                </a:cubicBezTo>
                <a:cubicBezTo>
                  <a:pt x="2969331" y="280632"/>
                  <a:pt x="2998204" y="275125"/>
                  <a:pt x="3031541" y="275125"/>
                </a:cubicBezTo>
                <a:cubicBezTo>
                  <a:pt x="3080952" y="275125"/>
                  <a:pt x="3119871" y="290157"/>
                  <a:pt x="3148297" y="320220"/>
                </a:cubicBezTo>
                <a:cubicBezTo>
                  <a:pt x="3176723" y="350283"/>
                  <a:pt x="3190936" y="396420"/>
                  <a:pt x="3190936" y="458630"/>
                </a:cubicBezTo>
                <a:lnTo>
                  <a:pt x="3190936" y="760007"/>
                </a:lnTo>
                <a:lnTo>
                  <a:pt x="3008324" y="760007"/>
                </a:lnTo>
                <a:lnTo>
                  <a:pt x="3008324" y="499260"/>
                </a:lnTo>
                <a:cubicBezTo>
                  <a:pt x="3008324" y="469495"/>
                  <a:pt x="3002817" y="448435"/>
                  <a:pt x="2991804" y="436083"/>
                </a:cubicBezTo>
                <a:cubicBezTo>
                  <a:pt x="2980791" y="423730"/>
                  <a:pt x="2965313" y="417554"/>
                  <a:pt x="2945370" y="417554"/>
                </a:cubicBezTo>
                <a:cubicBezTo>
                  <a:pt x="2923343" y="417554"/>
                  <a:pt x="2905484" y="425888"/>
                  <a:pt x="2891792" y="442557"/>
                </a:cubicBezTo>
                <a:cubicBezTo>
                  <a:pt x="2878100" y="459226"/>
                  <a:pt x="2871253" y="489140"/>
                  <a:pt x="2871253" y="532300"/>
                </a:cubicBezTo>
                <a:lnTo>
                  <a:pt x="2871253" y="760007"/>
                </a:lnTo>
                <a:lnTo>
                  <a:pt x="2689534" y="760007"/>
                </a:lnTo>
                <a:close/>
                <a:moveTo>
                  <a:pt x="1022808" y="105461"/>
                </a:moveTo>
                <a:lnTo>
                  <a:pt x="1022808" y="285841"/>
                </a:lnTo>
                <a:lnTo>
                  <a:pt x="1122820" y="285841"/>
                </a:lnTo>
                <a:lnTo>
                  <a:pt x="1122820" y="418893"/>
                </a:lnTo>
                <a:lnTo>
                  <a:pt x="1022808" y="418893"/>
                </a:lnTo>
                <a:lnTo>
                  <a:pt x="1022808" y="586883"/>
                </a:lnTo>
                <a:cubicBezTo>
                  <a:pt x="1022808" y="607082"/>
                  <a:pt x="1024743" y="620448"/>
                  <a:pt x="1028612" y="626983"/>
                </a:cubicBezTo>
                <a:cubicBezTo>
                  <a:pt x="1034565" y="637084"/>
                  <a:pt x="1044983" y="642135"/>
                  <a:pt x="1059866" y="642135"/>
                </a:cubicBezTo>
                <a:cubicBezTo>
                  <a:pt x="1073260" y="642135"/>
                  <a:pt x="1092013" y="638273"/>
                  <a:pt x="1116123" y="630548"/>
                </a:cubicBezTo>
                <a:lnTo>
                  <a:pt x="1129517" y="755989"/>
                </a:lnTo>
                <a:cubicBezTo>
                  <a:pt x="1084571" y="765811"/>
                  <a:pt x="1042602" y="770723"/>
                  <a:pt x="1003609" y="770723"/>
                </a:cubicBezTo>
                <a:cubicBezTo>
                  <a:pt x="958365" y="770723"/>
                  <a:pt x="925028" y="764925"/>
                  <a:pt x="903596" y="753331"/>
                </a:cubicBezTo>
                <a:cubicBezTo>
                  <a:pt x="882165" y="741736"/>
                  <a:pt x="866315" y="724122"/>
                  <a:pt x="856046" y="700489"/>
                </a:cubicBezTo>
                <a:cubicBezTo>
                  <a:pt x="845777" y="676855"/>
                  <a:pt x="840642" y="638582"/>
                  <a:pt x="840642" y="585669"/>
                </a:cubicBezTo>
                <a:lnTo>
                  <a:pt x="840642" y="418893"/>
                </a:lnTo>
                <a:lnTo>
                  <a:pt x="773669" y="418893"/>
                </a:lnTo>
                <a:lnTo>
                  <a:pt x="773669" y="285841"/>
                </a:lnTo>
                <a:lnTo>
                  <a:pt x="840642" y="285841"/>
                </a:lnTo>
                <a:lnTo>
                  <a:pt x="840642" y="198776"/>
                </a:lnTo>
                <a:close/>
                <a:moveTo>
                  <a:pt x="10241221" y="94299"/>
                </a:moveTo>
                <a:cubicBezTo>
                  <a:pt x="10273070" y="94299"/>
                  <a:pt x="10319356" y="98020"/>
                  <a:pt x="10380078" y="105461"/>
                </a:cubicBezTo>
                <a:lnTo>
                  <a:pt x="10359986" y="215296"/>
                </a:lnTo>
                <a:cubicBezTo>
                  <a:pt x="10338257" y="211724"/>
                  <a:pt x="10320695" y="209938"/>
                  <a:pt x="10307301" y="209938"/>
                </a:cubicBezTo>
                <a:cubicBezTo>
                  <a:pt x="10290930" y="209938"/>
                  <a:pt x="10279172" y="212692"/>
                  <a:pt x="10272029" y="218198"/>
                </a:cubicBezTo>
                <a:cubicBezTo>
                  <a:pt x="10264885" y="223705"/>
                  <a:pt x="10259825" y="232411"/>
                  <a:pt x="10256848" y="244318"/>
                </a:cubicBezTo>
                <a:cubicBezTo>
                  <a:pt x="10255360" y="250866"/>
                  <a:pt x="10254616" y="264707"/>
                  <a:pt x="10254616" y="285841"/>
                </a:cubicBezTo>
                <a:lnTo>
                  <a:pt x="10341234" y="285841"/>
                </a:lnTo>
                <a:lnTo>
                  <a:pt x="10341234" y="418893"/>
                </a:lnTo>
                <a:lnTo>
                  <a:pt x="10254616" y="418893"/>
                </a:lnTo>
                <a:lnTo>
                  <a:pt x="10254616" y="760007"/>
                </a:lnTo>
                <a:lnTo>
                  <a:pt x="10072450" y="760007"/>
                </a:lnTo>
                <a:lnTo>
                  <a:pt x="10072450" y="418893"/>
                </a:lnTo>
                <a:lnTo>
                  <a:pt x="10004585" y="418893"/>
                </a:lnTo>
                <a:lnTo>
                  <a:pt x="10004585" y="285841"/>
                </a:lnTo>
                <a:lnTo>
                  <a:pt x="10072450" y="285841"/>
                </a:lnTo>
                <a:lnTo>
                  <a:pt x="10072450" y="264409"/>
                </a:lnTo>
                <a:cubicBezTo>
                  <a:pt x="10072450" y="245062"/>
                  <a:pt x="10074534" y="223779"/>
                  <a:pt x="10078701" y="200562"/>
                </a:cubicBezTo>
                <a:cubicBezTo>
                  <a:pt x="10082868" y="177345"/>
                  <a:pt x="10090682" y="158369"/>
                  <a:pt x="10102141" y="143635"/>
                </a:cubicBezTo>
                <a:cubicBezTo>
                  <a:pt x="10113601" y="128901"/>
                  <a:pt x="10129675" y="116995"/>
                  <a:pt x="10150362" y="107917"/>
                </a:cubicBezTo>
                <a:cubicBezTo>
                  <a:pt x="10171049" y="98838"/>
                  <a:pt x="10201335" y="94299"/>
                  <a:pt x="10241221" y="94299"/>
                </a:cubicBezTo>
                <a:close/>
                <a:moveTo>
                  <a:pt x="6626633" y="94299"/>
                </a:moveTo>
                <a:cubicBezTo>
                  <a:pt x="6710274" y="94299"/>
                  <a:pt x="6774047" y="109851"/>
                  <a:pt x="6817951" y="140957"/>
                </a:cubicBezTo>
                <a:cubicBezTo>
                  <a:pt x="6861856" y="172062"/>
                  <a:pt x="6887975" y="221547"/>
                  <a:pt x="6896309" y="289413"/>
                </a:cubicBezTo>
                <a:lnTo>
                  <a:pt x="6705661" y="300575"/>
                </a:lnTo>
                <a:cubicBezTo>
                  <a:pt x="6700600" y="271107"/>
                  <a:pt x="6689959" y="249675"/>
                  <a:pt x="6673737" y="236281"/>
                </a:cubicBezTo>
                <a:cubicBezTo>
                  <a:pt x="6657515" y="222886"/>
                  <a:pt x="6635116" y="216189"/>
                  <a:pt x="6606541" y="216189"/>
                </a:cubicBezTo>
                <a:cubicBezTo>
                  <a:pt x="6583026" y="216189"/>
                  <a:pt x="6565316" y="221175"/>
                  <a:pt x="6553409" y="231146"/>
                </a:cubicBezTo>
                <a:cubicBezTo>
                  <a:pt x="6541503" y="241118"/>
                  <a:pt x="6535550" y="253247"/>
                  <a:pt x="6535550" y="267535"/>
                </a:cubicBezTo>
                <a:cubicBezTo>
                  <a:pt x="6535550" y="277953"/>
                  <a:pt x="6540461" y="287329"/>
                  <a:pt x="6550284" y="295663"/>
                </a:cubicBezTo>
                <a:cubicBezTo>
                  <a:pt x="6559809" y="304295"/>
                  <a:pt x="6582431" y="312332"/>
                  <a:pt x="6618150" y="319774"/>
                </a:cubicBezTo>
                <a:cubicBezTo>
                  <a:pt x="6706554" y="338824"/>
                  <a:pt x="6769880" y="358097"/>
                  <a:pt x="6808129" y="377593"/>
                </a:cubicBezTo>
                <a:cubicBezTo>
                  <a:pt x="6846378" y="397090"/>
                  <a:pt x="6874208" y="421274"/>
                  <a:pt x="6891621" y="450147"/>
                </a:cubicBezTo>
                <a:cubicBezTo>
                  <a:pt x="6909034" y="479020"/>
                  <a:pt x="6917741" y="511315"/>
                  <a:pt x="6917741" y="547034"/>
                </a:cubicBezTo>
                <a:cubicBezTo>
                  <a:pt x="6917741" y="589004"/>
                  <a:pt x="6906132" y="627699"/>
                  <a:pt x="6882915" y="663120"/>
                </a:cubicBezTo>
                <a:cubicBezTo>
                  <a:pt x="6859698" y="698541"/>
                  <a:pt x="6827253" y="725405"/>
                  <a:pt x="6785581" y="743711"/>
                </a:cubicBezTo>
                <a:cubicBezTo>
                  <a:pt x="6743909" y="762016"/>
                  <a:pt x="6691373" y="771169"/>
                  <a:pt x="6627972" y="771169"/>
                </a:cubicBezTo>
                <a:cubicBezTo>
                  <a:pt x="6516649" y="771169"/>
                  <a:pt x="6439556" y="749738"/>
                  <a:pt x="6396693" y="706876"/>
                </a:cubicBezTo>
                <a:cubicBezTo>
                  <a:pt x="6353831" y="664013"/>
                  <a:pt x="6329572" y="609542"/>
                  <a:pt x="6323916" y="543462"/>
                </a:cubicBezTo>
                <a:lnTo>
                  <a:pt x="6516351" y="531407"/>
                </a:lnTo>
                <a:cubicBezTo>
                  <a:pt x="6520518" y="562661"/>
                  <a:pt x="6529002" y="586474"/>
                  <a:pt x="6541801" y="602845"/>
                </a:cubicBezTo>
                <a:cubicBezTo>
                  <a:pt x="6562637" y="629336"/>
                  <a:pt x="6592402" y="642582"/>
                  <a:pt x="6631098" y="642582"/>
                </a:cubicBezTo>
                <a:cubicBezTo>
                  <a:pt x="6659970" y="642582"/>
                  <a:pt x="6682220" y="635810"/>
                  <a:pt x="6697847" y="622267"/>
                </a:cubicBezTo>
                <a:cubicBezTo>
                  <a:pt x="6713474" y="608723"/>
                  <a:pt x="6721288" y="593022"/>
                  <a:pt x="6721288" y="575163"/>
                </a:cubicBezTo>
                <a:cubicBezTo>
                  <a:pt x="6721288" y="558196"/>
                  <a:pt x="6713846" y="543016"/>
                  <a:pt x="6698963" y="529621"/>
                </a:cubicBezTo>
                <a:cubicBezTo>
                  <a:pt x="6684080" y="516227"/>
                  <a:pt x="6649552" y="503576"/>
                  <a:pt x="6595379" y="491670"/>
                </a:cubicBezTo>
                <a:cubicBezTo>
                  <a:pt x="6506677" y="471727"/>
                  <a:pt x="6443425" y="445236"/>
                  <a:pt x="6405623" y="412196"/>
                </a:cubicBezTo>
                <a:cubicBezTo>
                  <a:pt x="6367523" y="379156"/>
                  <a:pt x="6348473" y="337038"/>
                  <a:pt x="6348473" y="285841"/>
                </a:cubicBezTo>
                <a:cubicBezTo>
                  <a:pt x="6348473" y="252206"/>
                  <a:pt x="6358221" y="220431"/>
                  <a:pt x="6377718" y="190516"/>
                </a:cubicBezTo>
                <a:cubicBezTo>
                  <a:pt x="6397214" y="160602"/>
                  <a:pt x="6426533" y="137087"/>
                  <a:pt x="6465675" y="119972"/>
                </a:cubicBezTo>
                <a:cubicBezTo>
                  <a:pt x="6504817" y="102857"/>
                  <a:pt x="6558470" y="94299"/>
                  <a:pt x="6626633" y="94299"/>
                </a:cubicBezTo>
                <a:close/>
                <a:moveTo>
                  <a:pt x="425858" y="94299"/>
                </a:moveTo>
                <a:cubicBezTo>
                  <a:pt x="509499" y="94299"/>
                  <a:pt x="573272" y="109851"/>
                  <a:pt x="617177" y="140957"/>
                </a:cubicBezTo>
                <a:cubicBezTo>
                  <a:pt x="661081" y="172062"/>
                  <a:pt x="687200" y="221547"/>
                  <a:pt x="695535" y="289413"/>
                </a:cubicBezTo>
                <a:lnTo>
                  <a:pt x="504886" y="300575"/>
                </a:lnTo>
                <a:cubicBezTo>
                  <a:pt x="499826" y="271107"/>
                  <a:pt x="489184" y="249675"/>
                  <a:pt x="472962" y="236281"/>
                </a:cubicBezTo>
                <a:cubicBezTo>
                  <a:pt x="456740" y="222886"/>
                  <a:pt x="434341" y="216189"/>
                  <a:pt x="405766" y="216189"/>
                </a:cubicBezTo>
                <a:cubicBezTo>
                  <a:pt x="382251" y="216189"/>
                  <a:pt x="364541" y="221175"/>
                  <a:pt x="352635" y="231146"/>
                </a:cubicBezTo>
                <a:cubicBezTo>
                  <a:pt x="340728" y="241118"/>
                  <a:pt x="334775" y="253247"/>
                  <a:pt x="334775" y="267535"/>
                </a:cubicBezTo>
                <a:cubicBezTo>
                  <a:pt x="334775" y="277953"/>
                  <a:pt x="339687" y="287329"/>
                  <a:pt x="349509" y="295663"/>
                </a:cubicBezTo>
                <a:cubicBezTo>
                  <a:pt x="359034" y="304295"/>
                  <a:pt x="381656" y="312332"/>
                  <a:pt x="417375" y="319774"/>
                </a:cubicBezTo>
                <a:cubicBezTo>
                  <a:pt x="505779" y="338824"/>
                  <a:pt x="569105" y="358097"/>
                  <a:pt x="607354" y="377593"/>
                </a:cubicBezTo>
                <a:cubicBezTo>
                  <a:pt x="645603" y="397090"/>
                  <a:pt x="673434" y="421274"/>
                  <a:pt x="690847" y="450147"/>
                </a:cubicBezTo>
                <a:cubicBezTo>
                  <a:pt x="708259" y="479020"/>
                  <a:pt x="716966" y="511315"/>
                  <a:pt x="716966" y="547034"/>
                </a:cubicBezTo>
                <a:cubicBezTo>
                  <a:pt x="716966" y="589004"/>
                  <a:pt x="705357" y="627699"/>
                  <a:pt x="682140" y="663120"/>
                </a:cubicBezTo>
                <a:cubicBezTo>
                  <a:pt x="658923" y="698541"/>
                  <a:pt x="626478" y="725405"/>
                  <a:pt x="584806" y="743711"/>
                </a:cubicBezTo>
                <a:cubicBezTo>
                  <a:pt x="543135" y="762016"/>
                  <a:pt x="490598" y="771169"/>
                  <a:pt x="427198" y="771169"/>
                </a:cubicBezTo>
                <a:cubicBezTo>
                  <a:pt x="315874" y="771169"/>
                  <a:pt x="238781" y="749738"/>
                  <a:pt x="195919" y="706876"/>
                </a:cubicBezTo>
                <a:cubicBezTo>
                  <a:pt x="153056" y="664013"/>
                  <a:pt x="128797" y="609542"/>
                  <a:pt x="123142" y="543462"/>
                </a:cubicBezTo>
                <a:lnTo>
                  <a:pt x="315577" y="531407"/>
                </a:lnTo>
                <a:cubicBezTo>
                  <a:pt x="319744" y="562661"/>
                  <a:pt x="328227" y="586474"/>
                  <a:pt x="341026" y="602845"/>
                </a:cubicBezTo>
                <a:cubicBezTo>
                  <a:pt x="361862" y="629336"/>
                  <a:pt x="391628" y="642582"/>
                  <a:pt x="430323" y="642582"/>
                </a:cubicBezTo>
                <a:cubicBezTo>
                  <a:pt x="459196" y="642582"/>
                  <a:pt x="481446" y="635810"/>
                  <a:pt x="497072" y="622267"/>
                </a:cubicBezTo>
                <a:cubicBezTo>
                  <a:pt x="512699" y="608723"/>
                  <a:pt x="520513" y="593022"/>
                  <a:pt x="520513" y="575163"/>
                </a:cubicBezTo>
                <a:cubicBezTo>
                  <a:pt x="520513" y="558196"/>
                  <a:pt x="513071" y="543016"/>
                  <a:pt x="498189" y="529621"/>
                </a:cubicBezTo>
                <a:cubicBezTo>
                  <a:pt x="483306" y="516227"/>
                  <a:pt x="448778" y="503576"/>
                  <a:pt x="394604" y="491670"/>
                </a:cubicBezTo>
                <a:cubicBezTo>
                  <a:pt x="305903" y="471727"/>
                  <a:pt x="242651" y="445236"/>
                  <a:pt x="204848" y="412196"/>
                </a:cubicBezTo>
                <a:cubicBezTo>
                  <a:pt x="166748" y="379156"/>
                  <a:pt x="147698" y="337038"/>
                  <a:pt x="147698" y="285841"/>
                </a:cubicBezTo>
                <a:cubicBezTo>
                  <a:pt x="147698" y="252206"/>
                  <a:pt x="157447" y="220431"/>
                  <a:pt x="176943" y="190516"/>
                </a:cubicBezTo>
                <a:cubicBezTo>
                  <a:pt x="196440" y="160602"/>
                  <a:pt x="225759" y="137087"/>
                  <a:pt x="264901" y="119972"/>
                </a:cubicBezTo>
                <a:cubicBezTo>
                  <a:pt x="304042" y="102857"/>
                  <a:pt x="357695" y="94299"/>
                  <a:pt x="425858" y="94299"/>
                </a:cubicBezTo>
                <a:close/>
                <a:moveTo>
                  <a:pt x="0" y="0"/>
                </a:moveTo>
                <a:lnTo>
                  <a:pt x="1" y="0"/>
                </a:lnTo>
                <a:lnTo>
                  <a:pt x="1" y="1057365"/>
                </a:lnTo>
                <a:lnTo>
                  <a:pt x="0" y="1057365"/>
                </a:lnTo>
                <a:close/>
              </a:path>
            </a:pathLst>
          </a:custGeom>
          <a:ln w="28575">
            <a:solidFill>
              <a:srgbClr val="00B0F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3674" t="10013" r="3566" b="7867"/>
          <a:stretch>
            <a:fillRect/>
          </a:stretch>
        </p:blipFill>
        <p:spPr>
          <a:xfrm>
            <a:off x="787255" y="140141"/>
            <a:ext cx="10354281" cy="1038526"/>
          </a:xfrm>
          <a:custGeom>
            <a:avLst/>
            <a:gdLst>
              <a:gd name="connsiteX0" fmla="*/ 1013221 w 8027527"/>
              <a:gd name="connsiteY0" fmla="*/ 353616 h 748978"/>
              <a:gd name="connsiteX1" fmla="*/ 939551 w 8027527"/>
              <a:gd name="connsiteY1" fmla="*/ 415826 h 748978"/>
              <a:gd name="connsiteX2" fmla="*/ 923590 w 8027527"/>
              <a:gd name="connsiteY2" fmla="*/ 460437 h 748978"/>
              <a:gd name="connsiteX3" fmla="*/ 937096 w 8027527"/>
              <a:gd name="connsiteY3" fmla="*/ 493589 h 748978"/>
              <a:gd name="connsiteX4" fmla="*/ 965745 w 8027527"/>
              <a:gd name="connsiteY4" fmla="*/ 504639 h 748978"/>
              <a:gd name="connsiteX5" fmla="*/ 1013221 w 8027527"/>
              <a:gd name="connsiteY5" fmla="*/ 481720 h 748978"/>
              <a:gd name="connsiteX6" fmla="*/ 3808548 w 8027527"/>
              <a:gd name="connsiteY6" fmla="*/ 220601 h 748978"/>
              <a:gd name="connsiteX7" fmla="*/ 3741017 w 8027527"/>
              <a:gd name="connsiteY7" fmla="*/ 260301 h 748978"/>
              <a:gd name="connsiteX8" fmla="*/ 3741017 w 8027527"/>
              <a:gd name="connsiteY8" fmla="*/ 430560 h 748978"/>
              <a:gd name="connsiteX9" fmla="*/ 3743473 w 8027527"/>
              <a:gd name="connsiteY9" fmla="*/ 496863 h 748978"/>
              <a:gd name="connsiteX10" fmla="*/ 3763118 w 8027527"/>
              <a:gd name="connsiteY10" fmla="*/ 535949 h 748978"/>
              <a:gd name="connsiteX11" fmla="*/ 3802818 w 8027527"/>
              <a:gd name="connsiteY11" fmla="*/ 550888 h 748978"/>
              <a:gd name="connsiteX12" fmla="*/ 3838630 w 8027527"/>
              <a:gd name="connsiteY12" fmla="*/ 539018 h 748978"/>
              <a:gd name="connsiteX13" fmla="*/ 3863596 w 8027527"/>
              <a:gd name="connsiteY13" fmla="*/ 491952 h 748978"/>
              <a:gd name="connsiteX14" fmla="*/ 3873623 w 8027527"/>
              <a:gd name="connsiteY14" fmla="*/ 365076 h 748978"/>
              <a:gd name="connsiteX15" fmla="*/ 3851522 w 8027527"/>
              <a:gd name="connsiteY15" fmla="*/ 244339 h 748978"/>
              <a:gd name="connsiteX16" fmla="*/ 3808548 w 8027527"/>
              <a:gd name="connsiteY16" fmla="*/ 220601 h 748978"/>
              <a:gd name="connsiteX17" fmla="*/ 3099940 w 8027527"/>
              <a:gd name="connsiteY17" fmla="*/ 214462 h 748978"/>
              <a:gd name="connsiteX18" fmla="*/ 3074974 w 8027527"/>
              <a:gd name="connsiteY18" fmla="*/ 222647 h 748978"/>
              <a:gd name="connsiteX19" fmla="*/ 3050213 w 8027527"/>
              <a:gd name="connsiteY19" fmla="*/ 267258 h 748978"/>
              <a:gd name="connsiteX20" fmla="*/ 3040595 w 8027527"/>
              <a:gd name="connsiteY20" fmla="*/ 365076 h 748978"/>
              <a:gd name="connsiteX21" fmla="*/ 3051236 w 8027527"/>
              <a:gd name="connsiteY21" fmla="*/ 472306 h 748978"/>
              <a:gd name="connsiteX22" fmla="*/ 3080295 w 8027527"/>
              <a:gd name="connsiteY22" fmla="*/ 522647 h 748978"/>
              <a:gd name="connsiteX23" fmla="*/ 3106079 w 8027527"/>
              <a:gd name="connsiteY23" fmla="*/ 530424 h 748978"/>
              <a:gd name="connsiteX24" fmla="*/ 3174019 w 8027527"/>
              <a:gd name="connsiteY24" fmla="*/ 473943 h 748978"/>
              <a:gd name="connsiteX25" fmla="*/ 3174019 w 8027527"/>
              <a:gd name="connsiteY25" fmla="*/ 272579 h 748978"/>
              <a:gd name="connsiteX26" fmla="*/ 3099940 w 8027527"/>
              <a:gd name="connsiteY26" fmla="*/ 214462 h 748978"/>
              <a:gd name="connsiteX27" fmla="*/ 6127662 w 8027527"/>
              <a:gd name="connsiteY27" fmla="*/ 203002 h 748978"/>
              <a:gd name="connsiteX28" fmla="*/ 6091851 w 8027527"/>
              <a:gd name="connsiteY28" fmla="*/ 218759 h 748978"/>
              <a:gd name="connsiteX29" fmla="*/ 6072205 w 8027527"/>
              <a:gd name="connsiteY29" fmla="*/ 280969 h 748978"/>
              <a:gd name="connsiteX30" fmla="*/ 6067499 w 8027527"/>
              <a:gd name="connsiteY30" fmla="*/ 410096 h 748978"/>
              <a:gd name="connsiteX31" fmla="*/ 6073228 w 8027527"/>
              <a:gd name="connsiteY31" fmla="*/ 491952 h 748978"/>
              <a:gd name="connsiteX32" fmla="*/ 6092464 w 8027527"/>
              <a:gd name="connsiteY32" fmla="*/ 536154 h 748978"/>
              <a:gd name="connsiteX33" fmla="*/ 6126025 w 8027527"/>
              <a:gd name="connsiteY33" fmla="*/ 551297 h 748978"/>
              <a:gd name="connsiteX34" fmla="*/ 6156721 w 8027527"/>
              <a:gd name="connsiteY34" fmla="*/ 541065 h 748978"/>
              <a:gd name="connsiteX35" fmla="*/ 6178003 w 8027527"/>
              <a:gd name="connsiteY35" fmla="*/ 502184 h 748978"/>
              <a:gd name="connsiteX36" fmla="*/ 6186189 w 8027527"/>
              <a:gd name="connsiteY36" fmla="*/ 345021 h 748978"/>
              <a:gd name="connsiteX37" fmla="*/ 6178413 w 8027527"/>
              <a:gd name="connsiteY37" fmla="*/ 249455 h 748978"/>
              <a:gd name="connsiteX38" fmla="*/ 6155493 w 8027527"/>
              <a:gd name="connsiteY38" fmla="*/ 211597 h 748978"/>
              <a:gd name="connsiteX39" fmla="*/ 6127662 w 8027527"/>
              <a:gd name="connsiteY39" fmla="*/ 203002 h 748978"/>
              <a:gd name="connsiteX40" fmla="*/ 2679612 w 8027527"/>
              <a:gd name="connsiteY40" fmla="*/ 203002 h 748978"/>
              <a:gd name="connsiteX41" fmla="*/ 2643800 w 8027527"/>
              <a:gd name="connsiteY41" fmla="*/ 218759 h 748978"/>
              <a:gd name="connsiteX42" fmla="*/ 2624155 w 8027527"/>
              <a:gd name="connsiteY42" fmla="*/ 280969 h 748978"/>
              <a:gd name="connsiteX43" fmla="*/ 2619448 w 8027527"/>
              <a:gd name="connsiteY43" fmla="*/ 410096 h 748978"/>
              <a:gd name="connsiteX44" fmla="*/ 2625178 w 8027527"/>
              <a:gd name="connsiteY44" fmla="*/ 491952 h 748978"/>
              <a:gd name="connsiteX45" fmla="*/ 2644414 w 8027527"/>
              <a:gd name="connsiteY45" fmla="*/ 536154 h 748978"/>
              <a:gd name="connsiteX46" fmla="*/ 2677975 w 8027527"/>
              <a:gd name="connsiteY46" fmla="*/ 551297 h 748978"/>
              <a:gd name="connsiteX47" fmla="*/ 2708671 w 8027527"/>
              <a:gd name="connsiteY47" fmla="*/ 541065 h 748978"/>
              <a:gd name="connsiteX48" fmla="*/ 2729953 w 8027527"/>
              <a:gd name="connsiteY48" fmla="*/ 502184 h 748978"/>
              <a:gd name="connsiteX49" fmla="*/ 2738139 w 8027527"/>
              <a:gd name="connsiteY49" fmla="*/ 345021 h 748978"/>
              <a:gd name="connsiteX50" fmla="*/ 2730363 w 8027527"/>
              <a:gd name="connsiteY50" fmla="*/ 249455 h 748978"/>
              <a:gd name="connsiteX51" fmla="*/ 2707443 w 8027527"/>
              <a:gd name="connsiteY51" fmla="*/ 211597 h 748978"/>
              <a:gd name="connsiteX52" fmla="*/ 2679612 w 8027527"/>
              <a:gd name="connsiteY52" fmla="*/ 203002 h 748978"/>
              <a:gd name="connsiteX53" fmla="*/ 4459262 w 8027527"/>
              <a:gd name="connsiteY53" fmla="*/ 200546 h 748978"/>
              <a:gd name="connsiteX54" fmla="*/ 4424473 w 8027527"/>
              <a:gd name="connsiteY54" fmla="*/ 221419 h 748978"/>
              <a:gd name="connsiteX55" fmla="*/ 4400326 w 8027527"/>
              <a:gd name="connsiteY55" fmla="*/ 321283 h 748978"/>
              <a:gd name="connsiteX56" fmla="*/ 4400326 w 8027527"/>
              <a:gd name="connsiteY56" fmla="*/ 335608 h 748978"/>
              <a:gd name="connsiteX57" fmla="*/ 4511649 w 8027527"/>
              <a:gd name="connsiteY57" fmla="*/ 335608 h 748978"/>
              <a:gd name="connsiteX58" fmla="*/ 4504487 w 8027527"/>
              <a:gd name="connsiteY58" fmla="*/ 245157 h 748978"/>
              <a:gd name="connsiteX59" fmla="*/ 4482181 w 8027527"/>
              <a:gd name="connsiteY59" fmla="*/ 207913 h 748978"/>
              <a:gd name="connsiteX60" fmla="*/ 4459262 w 8027527"/>
              <a:gd name="connsiteY60" fmla="*/ 200546 h 748978"/>
              <a:gd name="connsiteX61" fmla="*/ 7217159 w 8027527"/>
              <a:gd name="connsiteY61" fmla="*/ 188677 h 748978"/>
              <a:gd name="connsiteX62" fmla="*/ 7132029 w 8027527"/>
              <a:gd name="connsiteY62" fmla="*/ 379810 h 748978"/>
              <a:gd name="connsiteX63" fmla="*/ 7299833 w 8027527"/>
              <a:gd name="connsiteY63" fmla="*/ 379810 h 748978"/>
              <a:gd name="connsiteX64" fmla="*/ 6362178 w 8027527"/>
              <a:gd name="connsiteY64" fmla="*/ 185403 h 748978"/>
              <a:gd name="connsiteX65" fmla="*/ 6518113 w 8027527"/>
              <a:gd name="connsiteY65" fmla="*/ 185403 h 748978"/>
              <a:gd name="connsiteX66" fmla="*/ 6518113 w 8027527"/>
              <a:gd name="connsiteY66" fmla="*/ 446931 h 748978"/>
              <a:gd name="connsiteX67" fmla="*/ 6522001 w 8027527"/>
              <a:gd name="connsiteY67" fmla="*/ 499728 h 748978"/>
              <a:gd name="connsiteX68" fmla="*/ 6534279 w 8027527"/>
              <a:gd name="connsiteY68" fmla="*/ 517736 h 748978"/>
              <a:gd name="connsiteX69" fmla="*/ 6553720 w 8027527"/>
              <a:gd name="connsiteY69" fmla="*/ 523875 h 748978"/>
              <a:gd name="connsiteX70" fmla="*/ 6580323 w 8027527"/>
              <a:gd name="connsiteY70" fmla="*/ 516099 h 748978"/>
              <a:gd name="connsiteX71" fmla="*/ 6619613 w 8027527"/>
              <a:gd name="connsiteY71" fmla="*/ 473125 h 748978"/>
              <a:gd name="connsiteX72" fmla="*/ 6619613 w 8027527"/>
              <a:gd name="connsiteY72" fmla="*/ 268486 h 748978"/>
              <a:gd name="connsiteX73" fmla="*/ 6611633 w 8027527"/>
              <a:gd name="connsiteY73" fmla="*/ 214462 h 748978"/>
              <a:gd name="connsiteX74" fmla="*/ 6578277 w 8027527"/>
              <a:gd name="connsiteY74" fmla="*/ 200546 h 748978"/>
              <a:gd name="connsiteX75" fmla="*/ 6578277 w 8027527"/>
              <a:gd name="connsiteY75" fmla="*/ 185403 h 748978"/>
              <a:gd name="connsiteX76" fmla="*/ 6734211 w 8027527"/>
              <a:gd name="connsiteY76" fmla="*/ 185403 h 748978"/>
              <a:gd name="connsiteX77" fmla="*/ 6734211 w 8027527"/>
              <a:gd name="connsiteY77" fmla="*/ 484994 h 748978"/>
              <a:gd name="connsiteX78" fmla="*/ 6742397 w 8027527"/>
              <a:gd name="connsiteY78" fmla="*/ 539632 h 748978"/>
              <a:gd name="connsiteX79" fmla="*/ 6775548 w 8027527"/>
              <a:gd name="connsiteY79" fmla="*/ 553343 h 748978"/>
              <a:gd name="connsiteX80" fmla="*/ 6775548 w 8027527"/>
              <a:gd name="connsiteY80" fmla="*/ 568077 h 748978"/>
              <a:gd name="connsiteX81" fmla="*/ 6619613 w 8027527"/>
              <a:gd name="connsiteY81" fmla="*/ 568077 h 748978"/>
              <a:gd name="connsiteX82" fmla="*/ 6619613 w 8027527"/>
              <a:gd name="connsiteY82" fmla="*/ 516918 h 748978"/>
              <a:gd name="connsiteX83" fmla="*/ 6564771 w 8027527"/>
              <a:gd name="connsiteY83" fmla="*/ 564598 h 748978"/>
              <a:gd name="connsiteX84" fmla="*/ 6503379 w 8027527"/>
              <a:gd name="connsiteY84" fmla="*/ 579537 h 748978"/>
              <a:gd name="connsiteX85" fmla="*/ 6445875 w 8027527"/>
              <a:gd name="connsiteY85" fmla="*/ 559687 h 748978"/>
              <a:gd name="connsiteX86" fmla="*/ 6412110 w 8027527"/>
              <a:gd name="connsiteY86" fmla="*/ 513234 h 748978"/>
              <a:gd name="connsiteX87" fmla="*/ 6403515 w 8027527"/>
              <a:gd name="connsiteY87" fmla="*/ 420328 h 748978"/>
              <a:gd name="connsiteX88" fmla="*/ 6403515 w 8027527"/>
              <a:gd name="connsiteY88" fmla="*/ 268486 h 748978"/>
              <a:gd name="connsiteX89" fmla="*/ 6395534 w 8027527"/>
              <a:gd name="connsiteY89" fmla="*/ 214462 h 748978"/>
              <a:gd name="connsiteX90" fmla="*/ 6362178 w 8027527"/>
              <a:gd name="connsiteY90" fmla="*/ 200546 h 748978"/>
              <a:gd name="connsiteX91" fmla="*/ 5505152 w 8027527"/>
              <a:gd name="connsiteY91" fmla="*/ 185403 h 748978"/>
              <a:gd name="connsiteX92" fmla="*/ 5708562 w 8027527"/>
              <a:gd name="connsiteY92" fmla="*/ 185403 h 748978"/>
              <a:gd name="connsiteX93" fmla="*/ 5708562 w 8027527"/>
              <a:gd name="connsiteY93" fmla="*/ 200546 h 748978"/>
              <a:gd name="connsiteX94" fmla="*/ 5680322 w 8027527"/>
              <a:gd name="connsiteY94" fmla="*/ 208322 h 748978"/>
              <a:gd name="connsiteX95" fmla="*/ 5672137 w 8027527"/>
              <a:gd name="connsiteY95" fmla="*/ 225103 h 748978"/>
              <a:gd name="connsiteX96" fmla="*/ 5692601 w 8027527"/>
              <a:gd name="connsiteY96" fmla="*/ 286494 h 748978"/>
              <a:gd name="connsiteX97" fmla="*/ 5758085 w 8027527"/>
              <a:gd name="connsiteY97" fmla="*/ 436290 h 748978"/>
              <a:gd name="connsiteX98" fmla="*/ 5802696 w 8027527"/>
              <a:gd name="connsiteY98" fmla="*/ 320464 h 748978"/>
              <a:gd name="connsiteX99" fmla="*/ 5826844 w 8027527"/>
              <a:gd name="connsiteY99" fmla="*/ 234516 h 748978"/>
              <a:gd name="connsiteX100" fmla="*/ 5816816 w 8027527"/>
              <a:gd name="connsiteY100" fmla="*/ 210369 h 748978"/>
              <a:gd name="connsiteX101" fmla="*/ 5781414 w 8027527"/>
              <a:gd name="connsiteY101" fmla="*/ 200546 h 748978"/>
              <a:gd name="connsiteX102" fmla="*/ 5781414 w 8027527"/>
              <a:gd name="connsiteY102" fmla="*/ 185403 h 748978"/>
              <a:gd name="connsiteX103" fmla="*/ 5909518 w 8027527"/>
              <a:gd name="connsiteY103" fmla="*/ 185403 h 748978"/>
              <a:gd name="connsiteX104" fmla="*/ 5909518 w 8027527"/>
              <a:gd name="connsiteY104" fmla="*/ 200546 h 748978"/>
              <a:gd name="connsiteX105" fmla="*/ 5878822 w 8027527"/>
              <a:gd name="connsiteY105" fmla="*/ 215075 h 748978"/>
              <a:gd name="connsiteX106" fmla="*/ 5839122 w 8027527"/>
              <a:gd name="connsiteY106" fmla="*/ 300000 h 748978"/>
              <a:gd name="connsiteX107" fmla="*/ 5729845 w 8027527"/>
              <a:gd name="connsiteY107" fmla="*/ 583630 h 748978"/>
              <a:gd name="connsiteX108" fmla="*/ 5668453 w 8027527"/>
              <a:gd name="connsiteY108" fmla="*/ 714598 h 748978"/>
              <a:gd name="connsiteX109" fmla="*/ 5597648 w 8027527"/>
              <a:gd name="connsiteY109" fmla="*/ 748978 h 748978"/>
              <a:gd name="connsiteX110" fmla="*/ 5542600 w 8027527"/>
              <a:gd name="connsiteY110" fmla="*/ 729537 h 748978"/>
              <a:gd name="connsiteX111" fmla="*/ 5521523 w 8027527"/>
              <a:gd name="connsiteY111" fmla="*/ 682675 h 748978"/>
              <a:gd name="connsiteX112" fmla="*/ 5536052 w 8027527"/>
              <a:gd name="connsiteY112" fmla="*/ 643384 h 748978"/>
              <a:gd name="connsiteX113" fmla="*/ 5571864 w 8027527"/>
              <a:gd name="connsiteY113" fmla="*/ 627832 h 748978"/>
              <a:gd name="connsiteX114" fmla="*/ 5604811 w 8027527"/>
              <a:gd name="connsiteY114" fmla="*/ 640929 h 748978"/>
              <a:gd name="connsiteX115" fmla="*/ 5617703 w 8027527"/>
              <a:gd name="connsiteY115" fmla="*/ 681447 h 748978"/>
              <a:gd name="connsiteX116" fmla="*/ 5621386 w 8027527"/>
              <a:gd name="connsiteY116" fmla="*/ 701502 h 748978"/>
              <a:gd name="connsiteX117" fmla="*/ 5630800 w 8027527"/>
              <a:gd name="connsiteY117" fmla="*/ 706004 h 748978"/>
              <a:gd name="connsiteX118" fmla="*/ 5651673 w 8027527"/>
              <a:gd name="connsiteY118" fmla="*/ 694135 h 748978"/>
              <a:gd name="connsiteX119" fmla="*/ 5690145 w 8027527"/>
              <a:gd name="connsiteY119" fmla="*/ 615553 h 748978"/>
              <a:gd name="connsiteX120" fmla="*/ 5702014 w 8027527"/>
              <a:gd name="connsiteY120" fmla="*/ 583630 h 748978"/>
              <a:gd name="connsiteX121" fmla="*/ 5578412 w 8027527"/>
              <a:gd name="connsiteY121" fmla="*/ 300000 h 748978"/>
              <a:gd name="connsiteX122" fmla="*/ 5537280 w 8027527"/>
              <a:gd name="connsiteY122" fmla="*/ 221010 h 748978"/>
              <a:gd name="connsiteX123" fmla="*/ 5505152 w 8027527"/>
              <a:gd name="connsiteY123" fmla="*/ 200546 h 748978"/>
              <a:gd name="connsiteX124" fmla="*/ 1199852 w 8027527"/>
              <a:gd name="connsiteY124" fmla="*/ 185403 h 748978"/>
              <a:gd name="connsiteX125" fmla="*/ 1403263 w 8027527"/>
              <a:gd name="connsiteY125" fmla="*/ 185403 h 748978"/>
              <a:gd name="connsiteX126" fmla="*/ 1403263 w 8027527"/>
              <a:gd name="connsiteY126" fmla="*/ 200546 h 748978"/>
              <a:gd name="connsiteX127" fmla="*/ 1375022 w 8027527"/>
              <a:gd name="connsiteY127" fmla="*/ 208322 h 748978"/>
              <a:gd name="connsiteX128" fmla="*/ 1366837 w 8027527"/>
              <a:gd name="connsiteY128" fmla="*/ 225103 h 748978"/>
              <a:gd name="connsiteX129" fmla="*/ 1387301 w 8027527"/>
              <a:gd name="connsiteY129" fmla="*/ 286494 h 748978"/>
              <a:gd name="connsiteX130" fmla="*/ 1452785 w 8027527"/>
              <a:gd name="connsiteY130" fmla="*/ 436290 h 748978"/>
              <a:gd name="connsiteX131" fmla="*/ 1497397 w 8027527"/>
              <a:gd name="connsiteY131" fmla="*/ 320464 h 748978"/>
              <a:gd name="connsiteX132" fmla="*/ 1521544 w 8027527"/>
              <a:gd name="connsiteY132" fmla="*/ 234516 h 748978"/>
              <a:gd name="connsiteX133" fmla="*/ 1511517 w 8027527"/>
              <a:gd name="connsiteY133" fmla="*/ 210369 h 748978"/>
              <a:gd name="connsiteX134" fmla="*/ 1476115 w 8027527"/>
              <a:gd name="connsiteY134" fmla="*/ 200546 h 748978"/>
              <a:gd name="connsiteX135" fmla="*/ 1476115 w 8027527"/>
              <a:gd name="connsiteY135" fmla="*/ 185403 h 748978"/>
              <a:gd name="connsiteX136" fmla="*/ 1604217 w 8027527"/>
              <a:gd name="connsiteY136" fmla="*/ 185403 h 748978"/>
              <a:gd name="connsiteX137" fmla="*/ 1604217 w 8027527"/>
              <a:gd name="connsiteY137" fmla="*/ 200546 h 748978"/>
              <a:gd name="connsiteX138" fmla="*/ 1573522 w 8027527"/>
              <a:gd name="connsiteY138" fmla="*/ 215075 h 748978"/>
              <a:gd name="connsiteX139" fmla="*/ 1533822 w 8027527"/>
              <a:gd name="connsiteY139" fmla="*/ 300000 h 748978"/>
              <a:gd name="connsiteX140" fmla="*/ 1424545 w 8027527"/>
              <a:gd name="connsiteY140" fmla="*/ 583630 h 748978"/>
              <a:gd name="connsiteX141" fmla="*/ 1363154 w 8027527"/>
              <a:gd name="connsiteY141" fmla="*/ 714598 h 748978"/>
              <a:gd name="connsiteX142" fmla="*/ 1292349 w 8027527"/>
              <a:gd name="connsiteY142" fmla="*/ 748978 h 748978"/>
              <a:gd name="connsiteX143" fmla="*/ 1237301 w 8027527"/>
              <a:gd name="connsiteY143" fmla="*/ 729537 h 748978"/>
              <a:gd name="connsiteX144" fmla="*/ 1216224 w 8027527"/>
              <a:gd name="connsiteY144" fmla="*/ 682675 h 748978"/>
              <a:gd name="connsiteX145" fmla="*/ 1230752 w 8027527"/>
              <a:gd name="connsiteY145" fmla="*/ 643384 h 748978"/>
              <a:gd name="connsiteX146" fmla="*/ 1266564 w 8027527"/>
              <a:gd name="connsiteY146" fmla="*/ 627832 h 748978"/>
              <a:gd name="connsiteX147" fmla="*/ 1299511 w 8027527"/>
              <a:gd name="connsiteY147" fmla="*/ 640929 h 748978"/>
              <a:gd name="connsiteX148" fmla="*/ 1312403 w 8027527"/>
              <a:gd name="connsiteY148" fmla="*/ 681447 h 748978"/>
              <a:gd name="connsiteX149" fmla="*/ 1316087 w 8027527"/>
              <a:gd name="connsiteY149" fmla="*/ 701502 h 748978"/>
              <a:gd name="connsiteX150" fmla="*/ 1325500 w 8027527"/>
              <a:gd name="connsiteY150" fmla="*/ 706004 h 748978"/>
              <a:gd name="connsiteX151" fmla="*/ 1346373 w 8027527"/>
              <a:gd name="connsiteY151" fmla="*/ 694135 h 748978"/>
              <a:gd name="connsiteX152" fmla="*/ 1384845 w 8027527"/>
              <a:gd name="connsiteY152" fmla="*/ 615553 h 748978"/>
              <a:gd name="connsiteX153" fmla="*/ 1396715 w 8027527"/>
              <a:gd name="connsiteY153" fmla="*/ 583630 h 748978"/>
              <a:gd name="connsiteX154" fmla="*/ 1273113 w 8027527"/>
              <a:gd name="connsiteY154" fmla="*/ 300000 h 748978"/>
              <a:gd name="connsiteX155" fmla="*/ 1231980 w 8027527"/>
              <a:gd name="connsiteY155" fmla="*/ 221010 h 748978"/>
              <a:gd name="connsiteX156" fmla="*/ 1199852 w 8027527"/>
              <a:gd name="connsiteY156" fmla="*/ 200546 h 748978"/>
              <a:gd name="connsiteX157" fmla="*/ 6126025 w 8027527"/>
              <a:gd name="connsiteY157" fmla="*/ 173943 h 748978"/>
              <a:gd name="connsiteX158" fmla="*/ 6218931 w 8027527"/>
              <a:gd name="connsiteY158" fmla="*/ 199728 h 748978"/>
              <a:gd name="connsiteX159" fmla="*/ 6284211 w 8027527"/>
              <a:gd name="connsiteY159" fmla="*/ 272988 h 748978"/>
              <a:gd name="connsiteX160" fmla="*/ 6306517 w 8027527"/>
              <a:gd name="connsiteY160" fmla="*/ 376945 h 748978"/>
              <a:gd name="connsiteX161" fmla="*/ 6265179 w 8027527"/>
              <a:gd name="connsiteY161" fmla="*/ 513234 h 748978"/>
              <a:gd name="connsiteX162" fmla="*/ 6127253 w 8027527"/>
              <a:gd name="connsiteY162" fmla="*/ 579537 h 748978"/>
              <a:gd name="connsiteX163" fmla="*/ 5994238 w 8027527"/>
              <a:gd name="connsiteY163" fmla="*/ 518964 h 748978"/>
              <a:gd name="connsiteX164" fmla="*/ 5947580 w 8027527"/>
              <a:gd name="connsiteY164" fmla="*/ 378582 h 748978"/>
              <a:gd name="connsiteX165" fmla="*/ 5995261 w 8027527"/>
              <a:gd name="connsiteY165" fmla="*/ 235130 h 748978"/>
              <a:gd name="connsiteX166" fmla="*/ 6126025 w 8027527"/>
              <a:gd name="connsiteY166" fmla="*/ 173943 h 748978"/>
              <a:gd name="connsiteX167" fmla="*/ 5107111 w 8027527"/>
              <a:gd name="connsiteY167" fmla="*/ 173943 h 748978"/>
              <a:gd name="connsiteX168" fmla="*/ 5167274 w 8027527"/>
              <a:gd name="connsiteY168" fmla="*/ 189086 h 748978"/>
              <a:gd name="connsiteX169" fmla="*/ 5185283 w 8027527"/>
              <a:gd name="connsiteY169" fmla="*/ 195225 h 748978"/>
              <a:gd name="connsiteX170" fmla="*/ 5197152 w 8027527"/>
              <a:gd name="connsiteY170" fmla="*/ 192156 h 748978"/>
              <a:gd name="connsiteX171" fmla="*/ 5211476 w 8027527"/>
              <a:gd name="connsiteY171" fmla="*/ 174762 h 748978"/>
              <a:gd name="connsiteX172" fmla="*/ 5225392 w 8027527"/>
              <a:gd name="connsiteY172" fmla="*/ 174762 h 748978"/>
              <a:gd name="connsiteX173" fmla="*/ 5231531 w 8027527"/>
              <a:gd name="connsiteY173" fmla="*/ 305321 h 748978"/>
              <a:gd name="connsiteX174" fmla="*/ 5217616 w 8027527"/>
              <a:gd name="connsiteY174" fmla="*/ 305321 h 748978"/>
              <a:gd name="connsiteX175" fmla="*/ 5165842 w 8027527"/>
              <a:gd name="connsiteY175" fmla="*/ 225921 h 748978"/>
              <a:gd name="connsiteX176" fmla="*/ 5112431 w 8027527"/>
              <a:gd name="connsiteY176" fmla="*/ 204639 h 748978"/>
              <a:gd name="connsiteX177" fmla="*/ 5083782 w 8027527"/>
              <a:gd name="connsiteY177" fmla="*/ 215894 h 748978"/>
              <a:gd name="connsiteX178" fmla="*/ 5071913 w 8027527"/>
              <a:gd name="connsiteY178" fmla="*/ 241883 h 748978"/>
              <a:gd name="connsiteX179" fmla="*/ 5080098 w 8027527"/>
              <a:gd name="connsiteY179" fmla="*/ 263166 h 748978"/>
              <a:gd name="connsiteX180" fmla="*/ 5153359 w 8027527"/>
              <a:gd name="connsiteY180" fmla="*/ 320669 h 748978"/>
              <a:gd name="connsiteX181" fmla="*/ 5232554 w 8027527"/>
              <a:gd name="connsiteY181" fmla="*/ 389837 h 748978"/>
              <a:gd name="connsiteX182" fmla="*/ 5251586 w 8027527"/>
              <a:gd name="connsiteY182" fmla="*/ 453480 h 748978"/>
              <a:gd name="connsiteX183" fmla="*/ 5235624 w 8027527"/>
              <a:gd name="connsiteY183" fmla="*/ 516099 h 748978"/>
              <a:gd name="connsiteX184" fmla="*/ 5190603 w 8027527"/>
              <a:gd name="connsiteY184" fmla="*/ 563166 h 748978"/>
              <a:gd name="connsiteX185" fmla="*/ 5126347 w 8027527"/>
              <a:gd name="connsiteY185" fmla="*/ 579537 h 748978"/>
              <a:gd name="connsiteX186" fmla="*/ 5053086 w 8027527"/>
              <a:gd name="connsiteY186" fmla="*/ 562347 h 748978"/>
              <a:gd name="connsiteX187" fmla="*/ 5036306 w 8027527"/>
              <a:gd name="connsiteY187" fmla="*/ 557845 h 748978"/>
              <a:gd name="connsiteX188" fmla="*/ 5013795 w 8027527"/>
              <a:gd name="connsiteY188" fmla="*/ 578309 h 748978"/>
              <a:gd name="connsiteX189" fmla="*/ 5000289 w 8027527"/>
              <a:gd name="connsiteY189" fmla="*/ 578309 h 748978"/>
              <a:gd name="connsiteX190" fmla="*/ 4993741 w 8027527"/>
              <a:gd name="connsiteY190" fmla="*/ 440792 h 748978"/>
              <a:gd name="connsiteX191" fmla="*/ 5007656 w 8027527"/>
              <a:gd name="connsiteY191" fmla="*/ 440792 h 748978"/>
              <a:gd name="connsiteX192" fmla="*/ 5058202 w 8027527"/>
              <a:gd name="connsiteY192" fmla="*/ 521829 h 748978"/>
              <a:gd name="connsiteX193" fmla="*/ 5118980 w 8027527"/>
              <a:gd name="connsiteY193" fmla="*/ 548841 h 748978"/>
              <a:gd name="connsiteX194" fmla="*/ 5151108 w 8027527"/>
              <a:gd name="connsiteY194" fmla="*/ 536767 h 748978"/>
              <a:gd name="connsiteX195" fmla="*/ 5163591 w 8027527"/>
              <a:gd name="connsiteY195" fmla="*/ 507504 h 748978"/>
              <a:gd name="connsiteX196" fmla="*/ 5151313 w 8027527"/>
              <a:gd name="connsiteY196" fmla="*/ 473534 h 748978"/>
              <a:gd name="connsiteX197" fmla="*/ 5096469 w 8027527"/>
              <a:gd name="connsiteY197" fmla="*/ 430151 h 748978"/>
              <a:gd name="connsiteX198" fmla="*/ 5015433 w 8027527"/>
              <a:gd name="connsiteY198" fmla="*/ 363848 h 748978"/>
              <a:gd name="connsiteX199" fmla="*/ 4988420 w 8027527"/>
              <a:gd name="connsiteY199" fmla="*/ 289769 h 748978"/>
              <a:gd name="connsiteX200" fmla="*/ 5018911 w 8027527"/>
              <a:gd name="connsiteY200" fmla="*/ 209755 h 748978"/>
              <a:gd name="connsiteX201" fmla="*/ 5107111 w 8027527"/>
              <a:gd name="connsiteY201" fmla="*/ 173943 h 748978"/>
              <a:gd name="connsiteX202" fmla="*/ 4783261 w 8027527"/>
              <a:gd name="connsiteY202" fmla="*/ 173943 h 748978"/>
              <a:gd name="connsiteX203" fmla="*/ 4843424 w 8027527"/>
              <a:gd name="connsiteY203" fmla="*/ 189086 h 748978"/>
              <a:gd name="connsiteX204" fmla="*/ 4861433 w 8027527"/>
              <a:gd name="connsiteY204" fmla="*/ 195225 h 748978"/>
              <a:gd name="connsiteX205" fmla="*/ 4873302 w 8027527"/>
              <a:gd name="connsiteY205" fmla="*/ 192156 h 748978"/>
              <a:gd name="connsiteX206" fmla="*/ 4887626 w 8027527"/>
              <a:gd name="connsiteY206" fmla="*/ 174762 h 748978"/>
              <a:gd name="connsiteX207" fmla="*/ 4901542 w 8027527"/>
              <a:gd name="connsiteY207" fmla="*/ 174762 h 748978"/>
              <a:gd name="connsiteX208" fmla="*/ 4907681 w 8027527"/>
              <a:gd name="connsiteY208" fmla="*/ 305321 h 748978"/>
              <a:gd name="connsiteX209" fmla="*/ 4893766 w 8027527"/>
              <a:gd name="connsiteY209" fmla="*/ 305321 h 748978"/>
              <a:gd name="connsiteX210" fmla="*/ 4841992 w 8027527"/>
              <a:gd name="connsiteY210" fmla="*/ 225921 h 748978"/>
              <a:gd name="connsiteX211" fmla="*/ 4788581 w 8027527"/>
              <a:gd name="connsiteY211" fmla="*/ 204639 h 748978"/>
              <a:gd name="connsiteX212" fmla="*/ 4759932 w 8027527"/>
              <a:gd name="connsiteY212" fmla="*/ 215894 h 748978"/>
              <a:gd name="connsiteX213" fmla="*/ 4748063 w 8027527"/>
              <a:gd name="connsiteY213" fmla="*/ 241883 h 748978"/>
              <a:gd name="connsiteX214" fmla="*/ 4756248 w 8027527"/>
              <a:gd name="connsiteY214" fmla="*/ 263166 h 748978"/>
              <a:gd name="connsiteX215" fmla="*/ 4829509 w 8027527"/>
              <a:gd name="connsiteY215" fmla="*/ 320669 h 748978"/>
              <a:gd name="connsiteX216" fmla="*/ 4908704 w 8027527"/>
              <a:gd name="connsiteY216" fmla="*/ 389837 h 748978"/>
              <a:gd name="connsiteX217" fmla="*/ 4927736 w 8027527"/>
              <a:gd name="connsiteY217" fmla="*/ 453480 h 748978"/>
              <a:gd name="connsiteX218" fmla="*/ 4911774 w 8027527"/>
              <a:gd name="connsiteY218" fmla="*/ 516099 h 748978"/>
              <a:gd name="connsiteX219" fmla="*/ 4866753 w 8027527"/>
              <a:gd name="connsiteY219" fmla="*/ 563166 h 748978"/>
              <a:gd name="connsiteX220" fmla="*/ 4802497 w 8027527"/>
              <a:gd name="connsiteY220" fmla="*/ 579537 h 748978"/>
              <a:gd name="connsiteX221" fmla="*/ 4729236 w 8027527"/>
              <a:gd name="connsiteY221" fmla="*/ 562347 h 748978"/>
              <a:gd name="connsiteX222" fmla="*/ 4712456 w 8027527"/>
              <a:gd name="connsiteY222" fmla="*/ 557845 h 748978"/>
              <a:gd name="connsiteX223" fmla="*/ 4689945 w 8027527"/>
              <a:gd name="connsiteY223" fmla="*/ 578309 h 748978"/>
              <a:gd name="connsiteX224" fmla="*/ 4676439 w 8027527"/>
              <a:gd name="connsiteY224" fmla="*/ 578309 h 748978"/>
              <a:gd name="connsiteX225" fmla="*/ 4669891 w 8027527"/>
              <a:gd name="connsiteY225" fmla="*/ 440792 h 748978"/>
              <a:gd name="connsiteX226" fmla="*/ 4683806 w 8027527"/>
              <a:gd name="connsiteY226" fmla="*/ 440792 h 748978"/>
              <a:gd name="connsiteX227" fmla="*/ 4734352 w 8027527"/>
              <a:gd name="connsiteY227" fmla="*/ 521829 h 748978"/>
              <a:gd name="connsiteX228" fmla="*/ 4795130 w 8027527"/>
              <a:gd name="connsiteY228" fmla="*/ 548841 h 748978"/>
              <a:gd name="connsiteX229" fmla="*/ 4827258 w 8027527"/>
              <a:gd name="connsiteY229" fmla="*/ 536767 h 748978"/>
              <a:gd name="connsiteX230" fmla="*/ 4839741 w 8027527"/>
              <a:gd name="connsiteY230" fmla="*/ 507504 h 748978"/>
              <a:gd name="connsiteX231" fmla="*/ 4827463 w 8027527"/>
              <a:gd name="connsiteY231" fmla="*/ 473534 h 748978"/>
              <a:gd name="connsiteX232" fmla="*/ 4772619 w 8027527"/>
              <a:gd name="connsiteY232" fmla="*/ 430151 h 748978"/>
              <a:gd name="connsiteX233" fmla="*/ 4691583 w 8027527"/>
              <a:gd name="connsiteY233" fmla="*/ 363848 h 748978"/>
              <a:gd name="connsiteX234" fmla="*/ 4664570 w 8027527"/>
              <a:gd name="connsiteY234" fmla="*/ 289769 h 748978"/>
              <a:gd name="connsiteX235" fmla="*/ 4695061 w 8027527"/>
              <a:gd name="connsiteY235" fmla="*/ 209755 h 748978"/>
              <a:gd name="connsiteX236" fmla="*/ 4783261 w 8027527"/>
              <a:gd name="connsiteY236" fmla="*/ 173943 h 748978"/>
              <a:gd name="connsiteX237" fmla="*/ 4465401 w 8027527"/>
              <a:gd name="connsiteY237" fmla="*/ 173943 h 748978"/>
              <a:gd name="connsiteX238" fmla="*/ 4566288 w 8027527"/>
              <a:gd name="connsiteY238" fmla="*/ 221624 h 748978"/>
              <a:gd name="connsiteX239" fmla="*/ 4612332 w 8027527"/>
              <a:gd name="connsiteY239" fmla="*/ 363029 h 748978"/>
              <a:gd name="connsiteX240" fmla="*/ 4402372 w 8027527"/>
              <a:gd name="connsiteY240" fmla="*/ 363029 h 748978"/>
              <a:gd name="connsiteX241" fmla="*/ 4442891 w 8027527"/>
              <a:gd name="connsiteY241" fmla="*/ 483357 h 748978"/>
              <a:gd name="connsiteX242" fmla="*/ 4510831 w 8027527"/>
              <a:gd name="connsiteY242" fmla="*/ 517327 h 748978"/>
              <a:gd name="connsiteX243" fmla="*/ 4555442 w 8027527"/>
              <a:gd name="connsiteY243" fmla="*/ 503616 h 748978"/>
              <a:gd name="connsiteX244" fmla="*/ 4598416 w 8027527"/>
              <a:gd name="connsiteY244" fmla="*/ 454298 h 748978"/>
              <a:gd name="connsiteX245" fmla="*/ 4612332 w 8027527"/>
              <a:gd name="connsiteY245" fmla="*/ 463302 h 748978"/>
              <a:gd name="connsiteX246" fmla="*/ 4543573 w 8027527"/>
              <a:gd name="connsiteY246" fmla="*/ 553139 h 748978"/>
              <a:gd name="connsiteX247" fmla="*/ 4456397 w 8027527"/>
              <a:gd name="connsiteY247" fmla="*/ 579537 h 748978"/>
              <a:gd name="connsiteX248" fmla="*/ 4327475 w 8027527"/>
              <a:gd name="connsiteY248" fmla="*/ 514053 h 748978"/>
              <a:gd name="connsiteX249" fmla="*/ 4292277 w 8027527"/>
              <a:gd name="connsiteY249" fmla="*/ 383084 h 748978"/>
              <a:gd name="connsiteX250" fmla="*/ 4344050 w 8027527"/>
              <a:gd name="connsiteY250" fmla="*/ 230628 h 748978"/>
              <a:gd name="connsiteX251" fmla="*/ 4465401 w 8027527"/>
              <a:gd name="connsiteY251" fmla="*/ 173943 h 748978"/>
              <a:gd name="connsiteX252" fmla="*/ 2677975 w 8027527"/>
              <a:gd name="connsiteY252" fmla="*/ 173943 h 748978"/>
              <a:gd name="connsiteX253" fmla="*/ 2770881 w 8027527"/>
              <a:gd name="connsiteY253" fmla="*/ 199728 h 748978"/>
              <a:gd name="connsiteX254" fmla="*/ 2836161 w 8027527"/>
              <a:gd name="connsiteY254" fmla="*/ 272988 h 748978"/>
              <a:gd name="connsiteX255" fmla="*/ 2858466 w 8027527"/>
              <a:gd name="connsiteY255" fmla="*/ 376945 h 748978"/>
              <a:gd name="connsiteX256" fmla="*/ 2817129 w 8027527"/>
              <a:gd name="connsiteY256" fmla="*/ 513234 h 748978"/>
              <a:gd name="connsiteX257" fmla="*/ 2679203 w 8027527"/>
              <a:gd name="connsiteY257" fmla="*/ 579537 h 748978"/>
              <a:gd name="connsiteX258" fmla="*/ 2546188 w 8027527"/>
              <a:gd name="connsiteY258" fmla="*/ 518964 h 748978"/>
              <a:gd name="connsiteX259" fmla="*/ 2499530 w 8027527"/>
              <a:gd name="connsiteY259" fmla="*/ 378582 h 748978"/>
              <a:gd name="connsiteX260" fmla="*/ 2547211 w 8027527"/>
              <a:gd name="connsiteY260" fmla="*/ 235130 h 748978"/>
              <a:gd name="connsiteX261" fmla="*/ 2677975 w 8027527"/>
              <a:gd name="connsiteY261" fmla="*/ 173943 h 748978"/>
              <a:gd name="connsiteX262" fmla="*/ 994394 w 8027527"/>
              <a:gd name="connsiteY262" fmla="*/ 173943 h 748978"/>
              <a:gd name="connsiteX263" fmla="*/ 1080548 w 8027527"/>
              <a:gd name="connsiteY263" fmla="*/ 197067 h 748978"/>
              <a:gd name="connsiteX264" fmla="*/ 1121680 w 8027527"/>
              <a:gd name="connsiteY264" fmla="*/ 247204 h 748978"/>
              <a:gd name="connsiteX265" fmla="*/ 1127409 w 8027527"/>
              <a:gd name="connsiteY265" fmla="*/ 326194 h 748978"/>
              <a:gd name="connsiteX266" fmla="*/ 1127409 w 8027527"/>
              <a:gd name="connsiteY266" fmla="*/ 474762 h 748978"/>
              <a:gd name="connsiteX267" fmla="*/ 1129456 w 8027527"/>
              <a:gd name="connsiteY267" fmla="*/ 507709 h 748978"/>
              <a:gd name="connsiteX268" fmla="*/ 1135596 w 8027527"/>
              <a:gd name="connsiteY268" fmla="*/ 517736 h 748978"/>
              <a:gd name="connsiteX269" fmla="*/ 1145008 w 8027527"/>
              <a:gd name="connsiteY269" fmla="*/ 521010 h 748978"/>
              <a:gd name="connsiteX270" fmla="*/ 1166700 w 8027527"/>
              <a:gd name="connsiteY270" fmla="*/ 505867 h 748978"/>
              <a:gd name="connsiteX271" fmla="*/ 1178980 w 8027527"/>
              <a:gd name="connsiteY271" fmla="*/ 515690 h 748978"/>
              <a:gd name="connsiteX272" fmla="*/ 1136619 w 8027527"/>
              <a:gd name="connsiteY272" fmla="*/ 559687 h 748978"/>
              <a:gd name="connsiteX273" fmla="*/ 1086891 w 8027527"/>
              <a:gd name="connsiteY273" fmla="*/ 573398 h 748978"/>
              <a:gd name="connsiteX274" fmla="*/ 1035732 w 8027527"/>
              <a:gd name="connsiteY274" fmla="*/ 558050 h 748978"/>
              <a:gd name="connsiteX275" fmla="*/ 1013221 w 8027527"/>
              <a:gd name="connsiteY275" fmla="*/ 511597 h 748978"/>
              <a:gd name="connsiteX276" fmla="*/ 887573 w 8027527"/>
              <a:gd name="connsiteY276" fmla="*/ 573398 h 748978"/>
              <a:gd name="connsiteX277" fmla="*/ 833139 w 8027527"/>
              <a:gd name="connsiteY277" fmla="*/ 551911 h 748978"/>
              <a:gd name="connsiteX278" fmla="*/ 811448 w 8027527"/>
              <a:gd name="connsiteY278" fmla="*/ 498091 h 748978"/>
              <a:gd name="connsiteX279" fmla="*/ 849101 w 8027527"/>
              <a:gd name="connsiteY279" fmla="*/ 419305 h 748978"/>
              <a:gd name="connsiteX280" fmla="*/ 1013221 w 8027527"/>
              <a:gd name="connsiteY280" fmla="*/ 326194 h 748978"/>
              <a:gd name="connsiteX281" fmla="*/ 1013221 w 8027527"/>
              <a:gd name="connsiteY281" fmla="*/ 287722 h 748978"/>
              <a:gd name="connsiteX282" fmla="*/ 1008515 w 8027527"/>
              <a:gd name="connsiteY282" fmla="*/ 233084 h 748978"/>
              <a:gd name="connsiteX283" fmla="*/ 990711 w 8027527"/>
              <a:gd name="connsiteY283" fmla="*/ 213438 h 748978"/>
              <a:gd name="connsiteX284" fmla="*/ 961243 w 8027527"/>
              <a:gd name="connsiteY284" fmla="*/ 205048 h 748978"/>
              <a:gd name="connsiteX285" fmla="*/ 917450 w 8027527"/>
              <a:gd name="connsiteY285" fmla="*/ 216917 h 748978"/>
              <a:gd name="connsiteX286" fmla="*/ 906809 w 8027527"/>
              <a:gd name="connsiteY286" fmla="*/ 234107 h 748978"/>
              <a:gd name="connsiteX287" fmla="*/ 918269 w 8027527"/>
              <a:gd name="connsiteY287" fmla="*/ 255389 h 748978"/>
              <a:gd name="connsiteX288" fmla="*/ 933822 w 8027527"/>
              <a:gd name="connsiteY288" fmla="*/ 289359 h 748978"/>
              <a:gd name="connsiteX289" fmla="*/ 918883 w 8027527"/>
              <a:gd name="connsiteY289" fmla="*/ 323534 h 748978"/>
              <a:gd name="connsiteX290" fmla="*/ 879797 w 8027527"/>
              <a:gd name="connsiteY290" fmla="*/ 337654 h 748978"/>
              <a:gd name="connsiteX291" fmla="*/ 836619 w 8027527"/>
              <a:gd name="connsiteY291" fmla="*/ 322101 h 748978"/>
              <a:gd name="connsiteX292" fmla="*/ 819224 w 8027527"/>
              <a:gd name="connsiteY292" fmla="*/ 285676 h 748978"/>
              <a:gd name="connsiteX293" fmla="*/ 842553 w 8027527"/>
              <a:gd name="connsiteY293" fmla="*/ 229400 h 748978"/>
              <a:gd name="connsiteX294" fmla="*/ 907628 w 8027527"/>
              <a:gd name="connsiteY294" fmla="*/ 188268 h 748978"/>
              <a:gd name="connsiteX295" fmla="*/ 994394 w 8027527"/>
              <a:gd name="connsiteY295" fmla="*/ 173943 h 748978"/>
              <a:gd name="connsiteX296" fmla="*/ 7820843 w 8027527"/>
              <a:gd name="connsiteY296" fmla="*/ 13097 h 748978"/>
              <a:gd name="connsiteX297" fmla="*/ 7981279 w 8027527"/>
              <a:gd name="connsiteY297" fmla="*/ 13097 h 748978"/>
              <a:gd name="connsiteX298" fmla="*/ 7981279 w 8027527"/>
              <a:gd name="connsiteY298" fmla="*/ 488677 h 748978"/>
              <a:gd name="connsiteX299" fmla="*/ 7990693 w 8027527"/>
              <a:gd name="connsiteY299" fmla="*/ 540451 h 748978"/>
              <a:gd name="connsiteX300" fmla="*/ 8027527 w 8027527"/>
              <a:gd name="connsiteY300" fmla="*/ 553343 h 748978"/>
              <a:gd name="connsiteX301" fmla="*/ 8027527 w 8027527"/>
              <a:gd name="connsiteY301" fmla="*/ 568077 h 748978"/>
              <a:gd name="connsiteX302" fmla="*/ 7820843 w 8027527"/>
              <a:gd name="connsiteY302" fmla="*/ 568077 h 748978"/>
              <a:gd name="connsiteX303" fmla="*/ 7820843 w 8027527"/>
              <a:gd name="connsiteY303" fmla="*/ 553343 h 748978"/>
              <a:gd name="connsiteX304" fmla="*/ 7858496 w 8027527"/>
              <a:gd name="connsiteY304" fmla="*/ 538609 h 748978"/>
              <a:gd name="connsiteX305" fmla="*/ 7866681 w 8027527"/>
              <a:gd name="connsiteY305" fmla="*/ 488677 h 748978"/>
              <a:gd name="connsiteX306" fmla="*/ 7866681 w 8027527"/>
              <a:gd name="connsiteY306" fmla="*/ 92497 h 748978"/>
              <a:gd name="connsiteX307" fmla="*/ 7857268 w 8027527"/>
              <a:gd name="connsiteY307" fmla="*/ 41133 h 748978"/>
              <a:gd name="connsiteX308" fmla="*/ 7820843 w 8027527"/>
              <a:gd name="connsiteY308" fmla="*/ 28240 h 748978"/>
              <a:gd name="connsiteX309" fmla="*/ 7592243 w 8027527"/>
              <a:gd name="connsiteY309" fmla="*/ 13097 h 748978"/>
              <a:gd name="connsiteX310" fmla="*/ 7752679 w 8027527"/>
              <a:gd name="connsiteY310" fmla="*/ 13097 h 748978"/>
              <a:gd name="connsiteX311" fmla="*/ 7752679 w 8027527"/>
              <a:gd name="connsiteY311" fmla="*/ 488677 h 748978"/>
              <a:gd name="connsiteX312" fmla="*/ 7762093 w 8027527"/>
              <a:gd name="connsiteY312" fmla="*/ 540451 h 748978"/>
              <a:gd name="connsiteX313" fmla="*/ 7798927 w 8027527"/>
              <a:gd name="connsiteY313" fmla="*/ 553343 h 748978"/>
              <a:gd name="connsiteX314" fmla="*/ 7798927 w 8027527"/>
              <a:gd name="connsiteY314" fmla="*/ 568077 h 748978"/>
              <a:gd name="connsiteX315" fmla="*/ 7592243 w 8027527"/>
              <a:gd name="connsiteY315" fmla="*/ 568077 h 748978"/>
              <a:gd name="connsiteX316" fmla="*/ 7592243 w 8027527"/>
              <a:gd name="connsiteY316" fmla="*/ 553343 h 748978"/>
              <a:gd name="connsiteX317" fmla="*/ 7629896 w 8027527"/>
              <a:gd name="connsiteY317" fmla="*/ 538609 h 748978"/>
              <a:gd name="connsiteX318" fmla="*/ 7638081 w 8027527"/>
              <a:gd name="connsiteY318" fmla="*/ 488677 h 748978"/>
              <a:gd name="connsiteX319" fmla="*/ 7638081 w 8027527"/>
              <a:gd name="connsiteY319" fmla="*/ 92497 h 748978"/>
              <a:gd name="connsiteX320" fmla="*/ 7628668 w 8027527"/>
              <a:gd name="connsiteY320" fmla="*/ 41133 h 748978"/>
              <a:gd name="connsiteX321" fmla="*/ 7592243 w 8027527"/>
              <a:gd name="connsiteY321" fmla="*/ 28240 h 748978"/>
              <a:gd name="connsiteX322" fmla="*/ 4048943 w 8027527"/>
              <a:gd name="connsiteY322" fmla="*/ 13097 h 748978"/>
              <a:gd name="connsiteX323" fmla="*/ 4209379 w 8027527"/>
              <a:gd name="connsiteY323" fmla="*/ 13097 h 748978"/>
              <a:gd name="connsiteX324" fmla="*/ 4209379 w 8027527"/>
              <a:gd name="connsiteY324" fmla="*/ 488677 h 748978"/>
              <a:gd name="connsiteX325" fmla="*/ 4218793 w 8027527"/>
              <a:gd name="connsiteY325" fmla="*/ 540451 h 748978"/>
              <a:gd name="connsiteX326" fmla="*/ 4255628 w 8027527"/>
              <a:gd name="connsiteY326" fmla="*/ 553343 h 748978"/>
              <a:gd name="connsiteX327" fmla="*/ 4255628 w 8027527"/>
              <a:gd name="connsiteY327" fmla="*/ 568077 h 748978"/>
              <a:gd name="connsiteX328" fmla="*/ 4048943 w 8027527"/>
              <a:gd name="connsiteY328" fmla="*/ 568077 h 748978"/>
              <a:gd name="connsiteX329" fmla="*/ 4048943 w 8027527"/>
              <a:gd name="connsiteY329" fmla="*/ 553343 h 748978"/>
              <a:gd name="connsiteX330" fmla="*/ 4086596 w 8027527"/>
              <a:gd name="connsiteY330" fmla="*/ 538609 h 748978"/>
              <a:gd name="connsiteX331" fmla="*/ 4094782 w 8027527"/>
              <a:gd name="connsiteY331" fmla="*/ 488677 h 748978"/>
              <a:gd name="connsiteX332" fmla="*/ 4094782 w 8027527"/>
              <a:gd name="connsiteY332" fmla="*/ 92497 h 748978"/>
              <a:gd name="connsiteX333" fmla="*/ 4085368 w 8027527"/>
              <a:gd name="connsiteY333" fmla="*/ 41133 h 748978"/>
              <a:gd name="connsiteX334" fmla="*/ 4048943 w 8027527"/>
              <a:gd name="connsiteY334" fmla="*/ 28240 h 748978"/>
              <a:gd name="connsiteX335" fmla="*/ 3582218 w 8027527"/>
              <a:gd name="connsiteY335" fmla="*/ 13097 h 748978"/>
              <a:gd name="connsiteX336" fmla="*/ 3741017 w 8027527"/>
              <a:gd name="connsiteY336" fmla="*/ 13097 h 748978"/>
              <a:gd name="connsiteX337" fmla="*/ 3741017 w 8027527"/>
              <a:gd name="connsiteY337" fmla="*/ 223875 h 748978"/>
              <a:gd name="connsiteX338" fmla="*/ 3846611 w 8027527"/>
              <a:gd name="connsiteY338" fmla="*/ 173943 h 748978"/>
              <a:gd name="connsiteX339" fmla="*/ 3920690 w 8027527"/>
              <a:gd name="connsiteY339" fmla="*/ 197067 h 748978"/>
              <a:gd name="connsiteX340" fmla="*/ 3975124 w 8027527"/>
              <a:gd name="connsiteY340" fmla="*/ 262756 h 748978"/>
              <a:gd name="connsiteX341" fmla="*/ 3994769 w 8027527"/>
              <a:gd name="connsiteY341" fmla="*/ 360983 h 748978"/>
              <a:gd name="connsiteX342" fmla="*/ 3969803 w 8027527"/>
              <a:gd name="connsiteY342" fmla="*/ 474762 h 748978"/>
              <a:gd name="connsiteX343" fmla="*/ 3903091 w 8027527"/>
              <a:gd name="connsiteY343" fmla="*/ 552729 h 748978"/>
              <a:gd name="connsiteX344" fmla="*/ 3807729 w 8027527"/>
              <a:gd name="connsiteY344" fmla="*/ 579537 h 748978"/>
              <a:gd name="connsiteX345" fmla="*/ 3752477 w 8027527"/>
              <a:gd name="connsiteY345" fmla="*/ 569714 h 748978"/>
              <a:gd name="connsiteX346" fmla="*/ 3705001 w 8027527"/>
              <a:gd name="connsiteY346" fmla="*/ 537791 h 748978"/>
              <a:gd name="connsiteX347" fmla="*/ 3641563 w 8027527"/>
              <a:gd name="connsiteY347" fmla="*/ 579128 h 748978"/>
              <a:gd name="connsiteX348" fmla="*/ 3627647 w 8027527"/>
              <a:gd name="connsiteY348" fmla="*/ 579128 h 748978"/>
              <a:gd name="connsiteX349" fmla="*/ 3627647 w 8027527"/>
              <a:gd name="connsiteY349" fmla="*/ 92497 h 748978"/>
              <a:gd name="connsiteX350" fmla="*/ 3624782 w 8027527"/>
              <a:gd name="connsiteY350" fmla="*/ 51569 h 748978"/>
              <a:gd name="connsiteX351" fmla="*/ 3611890 w 8027527"/>
              <a:gd name="connsiteY351" fmla="*/ 34584 h 748978"/>
              <a:gd name="connsiteX352" fmla="*/ 3582218 w 8027527"/>
              <a:gd name="connsiteY352" fmla="*/ 28240 h 748978"/>
              <a:gd name="connsiteX353" fmla="*/ 3118767 w 8027527"/>
              <a:gd name="connsiteY353" fmla="*/ 13097 h 748978"/>
              <a:gd name="connsiteX354" fmla="*/ 3288617 w 8027527"/>
              <a:gd name="connsiteY354" fmla="*/ 13097 h 748978"/>
              <a:gd name="connsiteX355" fmla="*/ 3288617 w 8027527"/>
              <a:gd name="connsiteY355" fmla="*/ 453480 h 748978"/>
              <a:gd name="connsiteX356" fmla="*/ 3291073 w 8027527"/>
              <a:gd name="connsiteY356" fmla="*/ 506276 h 748978"/>
              <a:gd name="connsiteX357" fmla="*/ 3303556 w 8027527"/>
              <a:gd name="connsiteY357" fmla="*/ 526331 h 748978"/>
              <a:gd name="connsiteX358" fmla="*/ 3335684 w 8027527"/>
              <a:gd name="connsiteY358" fmla="*/ 534516 h 748978"/>
              <a:gd name="connsiteX359" fmla="*/ 3335684 w 8027527"/>
              <a:gd name="connsiteY359" fmla="*/ 548023 h 748978"/>
              <a:gd name="connsiteX360" fmla="*/ 3174019 w 8027527"/>
              <a:gd name="connsiteY360" fmla="*/ 579537 h 748978"/>
              <a:gd name="connsiteX361" fmla="*/ 3174019 w 8027527"/>
              <a:gd name="connsiteY361" fmla="*/ 518964 h 748978"/>
              <a:gd name="connsiteX362" fmla="*/ 3122246 w 8027527"/>
              <a:gd name="connsiteY362" fmla="*/ 566849 h 748978"/>
              <a:gd name="connsiteX363" fmla="*/ 3070881 w 8027527"/>
              <a:gd name="connsiteY363" fmla="*/ 579537 h 748978"/>
              <a:gd name="connsiteX364" fmla="*/ 2955056 w 8027527"/>
              <a:gd name="connsiteY364" fmla="*/ 514053 h 748978"/>
              <a:gd name="connsiteX365" fmla="*/ 2920677 w 8027527"/>
              <a:gd name="connsiteY365" fmla="*/ 383493 h 748978"/>
              <a:gd name="connsiteX366" fmla="*/ 2941959 w 8027527"/>
              <a:gd name="connsiteY366" fmla="*/ 272784 h 748978"/>
              <a:gd name="connsiteX367" fmla="*/ 3000281 w 8027527"/>
              <a:gd name="connsiteY367" fmla="*/ 198909 h 748978"/>
              <a:gd name="connsiteX368" fmla="*/ 3079885 w 8027527"/>
              <a:gd name="connsiteY368" fmla="*/ 173943 h 748978"/>
              <a:gd name="connsiteX369" fmla="*/ 3128589 w 8027527"/>
              <a:gd name="connsiteY369" fmla="*/ 184584 h 748978"/>
              <a:gd name="connsiteX370" fmla="*/ 3174019 w 8027527"/>
              <a:gd name="connsiteY370" fmla="*/ 221829 h 748978"/>
              <a:gd name="connsiteX371" fmla="*/ 3174019 w 8027527"/>
              <a:gd name="connsiteY371" fmla="*/ 106412 h 748978"/>
              <a:gd name="connsiteX372" fmla="*/ 3170336 w 8027527"/>
              <a:gd name="connsiteY372" fmla="*/ 53616 h 748978"/>
              <a:gd name="connsiteX373" fmla="*/ 3155602 w 8027527"/>
              <a:gd name="connsiteY373" fmla="*/ 36017 h 748978"/>
              <a:gd name="connsiteX374" fmla="*/ 3118767 w 8027527"/>
              <a:gd name="connsiteY374" fmla="*/ 30287 h 748978"/>
              <a:gd name="connsiteX375" fmla="*/ 0 w 8027527"/>
              <a:gd name="connsiteY375" fmla="*/ 13097 h 748978"/>
              <a:gd name="connsiteX376" fmla="*/ 226739 w 8027527"/>
              <a:gd name="connsiteY376" fmla="*/ 13097 h 748978"/>
              <a:gd name="connsiteX377" fmla="*/ 382674 w 8027527"/>
              <a:gd name="connsiteY377" fmla="*/ 378991 h 748978"/>
              <a:gd name="connsiteX378" fmla="*/ 533288 w 8027527"/>
              <a:gd name="connsiteY378" fmla="*/ 13097 h 748978"/>
              <a:gd name="connsiteX379" fmla="*/ 759209 w 8027527"/>
              <a:gd name="connsiteY379" fmla="*/ 13097 h 748978"/>
              <a:gd name="connsiteX380" fmla="*/ 759209 w 8027527"/>
              <a:gd name="connsiteY380" fmla="*/ 28240 h 748978"/>
              <a:gd name="connsiteX381" fmla="*/ 741201 w 8027527"/>
              <a:gd name="connsiteY381" fmla="*/ 28240 h 748978"/>
              <a:gd name="connsiteX382" fmla="*/ 701910 w 8027527"/>
              <a:gd name="connsiteY382" fmla="*/ 36835 h 748978"/>
              <a:gd name="connsiteX383" fmla="*/ 685540 w 8027527"/>
              <a:gd name="connsiteY383" fmla="*/ 56071 h 748978"/>
              <a:gd name="connsiteX384" fmla="*/ 681037 w 8027527"/>
              <a:gd name="connsiteY384" fmla="*/ 107231 h 748978"/>
              <a:gd name="connsiteX385" fmla="*/ 681037 w 8027527"/>
              <a:gd name="connsiteY385" fmla="*/ 473125 h 748978"/>
              <a:gd name="connsiteX386" fmla="*/ 685540 w 8027527"/>
              <a:gd name="connsiteY386" fmla="*/ 526331 h 748978"/>
              <a:gd name="connsiteX387" fmla="*/ 703957 w 8027527"/>
              <a:gd name="connsiteY387" fmla="*/ 544953 h 748978"/>
              <a:gd name="connsiteX388" fmla="*/ 741201 w 8027527"/>
              <a:gd name="connsiteY388" fmla="*/ 552934 h 748978"/>
              <a:gd name="connsiteX389" fmla="*/ 759209 w 8027527"/>
              <a:gd name="connsiteY389" fmla="*/ 552934 h 748978"/>
              <a:gd name="connsiteX390" fmla="*/ 759209 w 8027527"/>
              <a:gd name="connsiteY390" fmla="*/ 568077 h 748978"/>
              <a:gd name="connsiteX391" fmla="*/ 469441 w 8027527"/>
              <a:gd name="connsiteY391" fmla="*/ 568077 h 748978"/>
              <a:gd name="connsiteX392" fmla="*/ 469441 w 8027527"/>
              <a:gd name="connsiteY392" fmla="*/ 552934 h 748978"/>
              <a:gd name="connsiteX393" fmla="*/ 487450 w 8027527"/>
              <a:gd name="connsiteY393" fmla="*/ 552934 h 748978"/>
              <a:gd name="connsiteX394" fmla="*/ 526739 w 8027527"/>
              <a:gd name="connsiteY394" fmla="*/ 544339 h 748978"/>
              <a:gd name="connsiteX395" fmla="*/ 543111 w 8027527"/>
              <a:gd name="connsiteY395" fmla="*/ 524694 h 748978"/>
              <a:gd name="connsiteX396" fmla="*/ 547613 w 8027527"/>
              <a:gd name="connsiteY396" fmla="*/ 473125 h 748978"/>
              <a:gd name="connsiteX397" fmla="*/ 547613 w 8027527"/>
              <a:gd name="connsiteY397" fmla="*/ 61801 h 748978"/>
              <a:gd name="connsiteX398" fmla="*/ 334788 w 8027527"/>
              <a:gd name="connsiteY398" fmla="*/ 568077 h 748978"/>
              <a:gd name="connsiteX399" fmla="*/ 324965 w 8027527"/>
              <a:gd name="connsiteY399" fmla="*/ 568077 h 748978"/>
              <a:gd name="connsiteX400" fmla="*/ 108867 w 8027527"/>
              <a:gd name="connsiteY400" fmla="*/ 65485 h 748978"/>
              <a:gd name="connsiteX401" fmla="*/ 108867 w 8027527"/>
              <a:gd name="connsiteY401" fmla="*/ 456344 h 748978"/>
              <a:gd name="connsiteX402" fmla="*/ 110914 w 8027527"/>
              <a:gd name="connsiteY402" fmla="*/ 506686 h 748978"/>
              <a:gd name="connsiteX403" fmla="*/ 134038 w 8027527"/>
              <a:gd name="connsiteY403" fmla="*/ 540042 h 748978"/>
              <a:gd name="connsiteX404" fmla="*/ 189905 w 8027527"/>
              <a:gd name="connsiteY404" fmla="*/ 552934 h 748978"/>
              <a:gd name="connsiteX405" fmla="*/ 189905 w 8027527"/>
              <a:gd name="connsiteY405" fmla="*/ 568077 h 748978"/>
              <a:gd name="connsiteX406" fmla="*/ 0 w 8027527"/>
              <a:gd name="connsiteY406" fmla="*/ 568077 h 748978"/>
              <a:gd name="connsiteX407" fmla="*/ 0 w 8027527"/>
              <a:gd name="connsiteY407" fmla="*/ 552934 h 748978"/>
              <a:gd name="connsiteX408" fmla="*/ 5729 w 8027527"/>
              <a:gd name="connsiteY408" fmla="*/ 552934 h 748978"/>
              <a:gd name="connsiteX409" fmla="*/ 40109 w 8027527"/>
              <a:gd name="connsiteY409" fmla="*/ 546999 h 748978"/>
              <a:gd name="connsiteX410" fmla="*/ 64257 w 8027527"/>
              <a:gd name="connsiteY410" fmla="*/ 530014 h 748978"/>
              <a:gd name="connsiteX411" fmla="*/ 76944 w 8027527"/>
              <a:gd name="connsiteY411" fmla="*/ 500137 h 748978"/>
              <a:gd name="connsiteX412" fmla="*/ 77763 w 8027527"/>
              <a:gd name="connsiteY412" fmla="*/ 458391 h 748978"/>
              <a:gd name="connsiteX413" fmla="*/ 77763 w 8027527"/>
              <a:gd name="connsiteY413" fmla="*/ 107231 h 748978"/>
              <a:gd name="connsiteX414" fmla="*/ 73260 w 8027527"/>
              <a:gd name="connsiteY414" fmla="*/ 54639 h 748978"/>
              <a:gd name="connsiteX415" fmla="*/ 54843 w 8027527"/>
              <a:gd name="connsiteY415" fmla="*/ 36221 h 748978"/>
              <a:gd name="connsiteX416" fmla="*/ 17599 w 8027527"/>
              <a:gd name="connsiteY416" fmla="*/ 28240 h 748978"/>
              <a:gd name="connsiteX417" fmla="*/ 0 w 8027527"/>
              <a:gd name="connsiteY417" fmla="*/ 28240 h 748978"/>
              <a:gd name="connsiteX418" fmla="*/ 7266681 w 8027527"/>
              <a:gd name="connsiteY418" fmla="*/ 1637 h 748978"/>
              <a:gd name="connsiteX419" fmla="*/ 7274457 w 8027527"/>
              <a:gd name="connsiteY419" fmla="*/ 1637 h 748978"/>
              <a:gd name="connsiteX420" fmla="*/ 7474594 w 8027527"/>
              <a:gd name="connsiteY420" fmla="*/ 456754 h 748978"/>
              <a:gd name="connsiteX421" fmla="*/ 7521661 w 8027527"/>
              <a:gd name="connsiteY421" fmla="*/ 538200 h 748978"/>
              <a:gd name="connsiteX422" fmla="*/ 7560951 w 8027527"/>
              <a:gd name="connsiteY422" fmla="*/ 552934 h 748978"/>
              <a:gd name="connsiteX423" fmla="*/ 7560951 w 8027527"/>
              <a:gd name="connsiteY423" fmla="*/ 568077 h 748978"/>
              <a:gd name="connsiteX424" fmla="*/ 7292465 w 8027527"/>
              <a:gd name="connsiteY424" fmla="*/ 568077 h 748978"/>
              <a:gd name="connsiteX425" fmla="*/ 7292465 w 8027527"/>
              <a:gd name="connsiteY425" fmla="*/ 552934 h 748978"/>
              <a:gd name="connsiteX426" fmla="*/ 7303516 w 8027527"/>
              <a:gd name="connsiteY426" fmla="*/ 552934 h 748978"/>
              <a:gd name="connsiteX427" fmla="*/ 7348945 w 8027527"/>
              <a:gd name="connsiteY427" fmla="*/ 543930 h 748978"/>
              <a:gd name="connsiteX428" fmla="*/ 7357950 w 8027527"/>
              <a:gd name="connsiteY428" fmla="*/ 525103 h 748978"/>
              <a:gd name="connsiteX429" fmla="*/ 7355494 w 8027527"/>
              <a:gd name="connsiteY429" fmla="*/ 509960 h 748978"/>
              <a:gd name="connsiteX430" fmla="*/ 7343216 w 8027527"/>
              <a:gd name="connsiteY430" fmla="*/ 479264 h 748978"/>
              <a:gd name="connsiteX431" fmla="*/ 7313748 w 8027527"/>
              <a:gd name="connsiteY431" fmla="*/ 410096 h 748978"/>
              <a:gd name="connsiteX432" fmla="*/ 7117704 w 8027527"/>
              <a:gd name="connsiteY432" fmla="*/ 410096 h 748978"/>
              <a:gd name="connsiteX433" fmla="*/ 7094375 w 8027527"/>
              <a:gd name="connsiteY433" fmla="*/ 464121 h 748978"/>
              <a:gd name="connsiteX434" fmla="*/ 7082915 w 8027527"/>
              <a:gd name="connsiteY434" fmla="*/ 508732 h 748978"/>
              <a:gd name="connsiteX435" fmla="*/ 7101742 w 8027527"/>
              <a:gd name="connsiteY435" fmla="*/ 543111 h 748978"/>
              <a:gd name="connsiteX436" fmla="*/ 7156176 w 8027527"/>
              <a:gd name="connsiteY436" fmla="*/ 552934 h 748978"/>
              <a:gd name="connsiteX437" fmla="*/ 7156176 w 8027527"/>
              <a:gd name="connsiteY437" fmla="*/ 568077 h 748978"/>
              <a:gd name="connsiteX438" fmla="*/ 6971592 w 8027527"/>
              <a:gd name="connsiteY438" fmla="*/ 568077 h 748978"/>
              <a:gd name="connsiteX439" fmla="*/ 6971592 w 8027527"/>
              <a:gd name="connsiteY439" fmla="*/ 552934 h 748978"/>
              <a:gd name="connsiteX440" fmla="*/ 7020705 w 8027527"/>
              <a:gd name="connsiteY440" fmla="*/ 528173 h 748978"/>
              <a:gd name="connsiteX441" fmla="*/ 7068181 w 8027527"/>
              <a:gd name="connsiteY441" fmla="*/ 444475 h 748978"/>
              <a:gd name="connsiteX442" fmla="*/ 2164927 w 8027527"/>
              <a:gd name="connsiteY442" fmla="*/ 0 h 748978"/>
              <a:gd name="connsiteX443" fmla="*/ 2239416 w 8027527"/>
              <a:gd name="connsiteY443" fmla="*/ 6549 h 748978"/>
              <a:gd name="connsiteX444" fmla="*/ 2297738 w 8027527"/>
              <a:gd name="connsiteY444" fmla="*/ 25171 h 748978"/>
              <a:gd name="connsiteX445" fmla="*/ 2345419 w 8027527"/>
              <a:gd name="connsiteY445" fmla="*/ 40519 h 748978"/>
              <a:gd name="connsiteX446" fmla="*/ 2366701 w 8027527"/>
              <a:gd name="connsiteY446" fmla="*/ 32128 h 748978"/>
              <a:gd name="connsiteX447" fmla="*/ 2384709 w 8027527"/>
              <a:gd name="connsiteY447" fmla="*/ 409 h 748978"/>
              <a:gd name="connsiteX448" fmla="*/ 2399853 w 8027527"/>
              <a:gd name="connsiteY448" fmla="*/ 409 h 748978"/>
              <a:gd name="connsiteX449" fmla="*/ 2399853 w 8027527"/>
              <a:gd name="connsiteY449" fmla="*/ 196044 h 748978"/>
              <a:gd name="connsiteX450" fmla="*/ 2384709 w 8027527"/>
              <a:gd name="connsiteY450" fmla="*/ 196044 h 748978"/>
              <a:gd name="connsiteX451" fmla="*/ 2302445 w 8027527"/>
              <a:gd name="connsiteY451" fmla="*/ 74079 h 748978"/>
              <a:gd name="connsiteX452" fmla="*/ 2182526 w 8027527"/>
              <a:gd name="connsiteY452" fmla="*/ 32333 h 748978"/>
              <a:gd name="connsiteX453" fmla="*/ 2078979 w 8027527"/>
              <a:gd name="connsiteY453" fmla="*/ 67326 h 748978"/>
              <a:gd name="connsiteX454" fmla="*/ 2020452 w 8027527"/>
              <a:gd name="connsiteY454" fmla="*/ 164939 h 748978"/>
              <a:gd name="connsiteX455" fmla="*/ 2003263 w 8027527"/>
              <a:gd name="connsiteY455" fmla="*/ 293452 h 748978"/>
              <a:gd name="connsiteX456" fmla="*/ 2022090 w 8027527"/>
              <a:gd name="connsiteY456" fmla="*/ 433425 h 748978"/>
              <a:gd name="connsiteX457" fmla="*/ 2082867 w 8027527"/>
              <a:gd name="connsiteY457" fmla="*/ 521829 h 748978"/>
              <a:gd name="connsiteX458" fmla="*/ 2182526 w 8027527"/>
              <a:gd name="connsiteY458" fmla="*/ 550069 h 748978"/>
              <a:gd name="connsiteX459" fmla="*/ 2223659 w 8027527"/>
              <a:gd name="connsiteY459" fmla="*/ 545772 h 748978"/>
              <a:gd name="connsiteX460" fmla="*/ 2266837 w 8027527"/>
              <a:gd name="connsiteY460" fmla="*/ 533289 h 748978"/>
              <a:gd name="connsiteX461" fmla="*/ 2266837 w 8027527"/>
              <a:gd name="connsiteY461" fmla="*/ 417872 h 748978"/>
              <a:gd name="connsiteX462" fmla="*/ 2262335 w 8027527"/>
              <a:gd name="connsiteY462" fmla="*/ 375512 h 748978"/>
              <a:gd name="connsiteX463" fmla="*/ 2243713 w 8027527"/>
              <a:gd name="connsiteY463" fmla="*/ 358118 h 748978"/>
              <a:gd name="connsiteX464" fmla="*/ 2209539 w 8027527"/>
              <a:gd name="connsiteY464" fmla="*/ 350342 h 748978"/>
              <a:gd name="connsiteX465" fmla="*/ 2195214 w 8027527"/>
              <a:gd name="connsiteY465" fmla="*/ 350342 h 748978"/>
              <a:gd name="connsiteX466" fmla="*/ 2195214 w 8027527"/>
              <a:gd name="connsiteY466" fmla="*/ 335198 h 748978"/>
              <a:gd name="connsiteX467" fmla="*/ 2464928 w 8027527"/>
              <a:gd name="connsiteY467" fmla="*/ 335198 h 748978"/>
              <a:gd name="connsiteX468" fmla="*/ 2464928 w 8027527"/>
              <a:gd name="connsiteY468" fmla="*/ 350342 h 748978"/>
              <a:gd name="connsiteX469" fmla="*/ 2422158 w 8027527"/>
              <a:gd name="connsiteY469" fmla="*/ 358732 h 748978"/>
              <a:gd name="connsiteX470" fmla="*/ 2403536 w 8027527"/>
              <a:gd name="connsiteY470" fmla="*/ 379810 h 748978"/>
              <a:gd name="connsiteX471" fmla="*/ 2399853 w 8027527"/>
              <a:gd name="connsiteY471" fmla="*/ 417872 h 748978"/>
              <a:gd name="connsiteX472" fmla="*/ 2399853 w 8027527"/>
              <a:gd name="connsiteY472" fmla="*/ 533289 h 748978"/>
              <a:gd name="connsiteX473" fmla="*/ 2289143 w 8027527"/>
              <a:gd name="connsiteY473" fmla="*/ 569100 h 748978"/>
              <a:gd name="connsiteX474" fmla="*/ 2169839 w 8027527"/>
              <a:gd name="connsiteY474" fmla="*/ 581174 h 748978"/>
              <a:gd name="connsiteX475" fmla="*/ 2038665 w 8027527"/>
              <a:gd name="connsiteY475" fmla="*/ 559687 h 748978"/>
              <a:gd name="connsiteX476" fmla="*/ 1946578 w 8027527"/>
              <a:gd name="connsiteY476" fmla="*/ 503207 h 748978"/>
              <a:gd name="connsiteX477" fmla="*/ 1884164 w 8027527"/>
              <a:gd name="connsiteY477" fmla="*/ 424421 h 748978"/>
              <a:gd name="connsiteX478" fmla="*/ 1855514 w 8027527"/>
              <a:gd name="connsiteY478" fmla="*/ 297954 h 748978"/>
              <a:gd name="connsiteX479" fmla="*/ 1943508 w 8027527"/>
              <a:gd name="connsiteY479" fmla="*/ 86358 h 748978"/>
              <a:gd name="connsiteX480" fmla="*/ 2164927 w 8027527"/>
              <a:gd name="connsiteY480" fmla="*/ 0 h 7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Lst>
            <a:rect l="l" t="t" r="r" b="b"/>
            <a:pathLst>
              <a:path w="8027527" h="748978">
                <a:moveTo>
                  <a:pt x="1013221" y="353616"/>
                </a:moveTo>
                <a:cubicBezTo>
                  <a:pt x="980206" y="372988"/>
                  <a:pt x="955650" y="393725"/>
                  <a:pt x="939551" y="415826"/>
                </a:cubicBezTo>
                <a:cubicBezTo>
                  <a:pt x="928910" y="430560"/>
                  <a:pt x="923590" y="445430"/>
                  <a:pt x="923590" y="460437"/>
                </a:cubicBezTo>
                <a:cubicBezTo>
                  <a:pt x="923590" y="472988"/>
                  <a:pt x="928092" y="484039"/>
                  <a:pt x="937096" y="493589"/>
                </a:cubicBezTo>
                <a:cubicBezTo>
                  <a:pt x="943917" y="500956"/>
                  <a:pt x="953467" y="504639"/>
                  <a:pt x="965745" y="504639"/>
                </a:cubicBezTo>
                <a:cubicBezTo>
                  <a:pt x="979388" y="504639"/>
                  <a:pt x="995213" y="496999"/>
                  <a:pt x="1013221" y="481720"/>
                </a:cubicBezTo>
                <a:close/>
                <a:moveTo>
                  <a:pt x="3808548" y="220601"/>
                </a:moveTo>
                <a:cubicBezTo>
                  <a:pt x="3785083" y="220601"/>
                  <a:pt x="3762572" y="233834"/>
                  <a:pt x="3741017" y="260301"/>
                </a:cubicBezTo>
                <a:lnTo>
                  <a:pt x="3741017" y="430560"/>
                </a:lnTo>
                <a:cubicBezTo>
                  <a:pt x="3741017" y="465212"/>
                  <a:pt x="3741836" y="487313"/>
                  <a:pt x="3743473" y="496863"/>
                </a:cubicBezTo>
                <a:cubicBezTo>
                  <a:pt x="3746201" y="512961"/>
                  <a:pt x="3752750" y="525990"/>
                  <a:pt x="3763118" y="535949"/>
                </a:cubicBezTo>
                <a:cubicBezTo>
                  <a:pt x="3773486" y="545908"/>
                  <a:pt x="3786720" y="550888"/>
                  <a:pt x="3802818" y="550888"/>
                </a:cubicBezTo>
                <a:cubicBezTo>
                  <a:pt x="3816734" y="550888"/>
                  <a:pt x="3828671" y="546931"/>
                  <a:pt x="3838630" y="539018"/>
                </a:cubicBezTo>
                <a:cubicBezTo>
                  <a:pt x="3848589" y="531106"/>
                  <a:pt x="3856911" y="515417"/>
                  <a:pt x="3863596" y="491952"/>
                </a:cubicBezTo>
                <a:cubicBezTo>
                  <a:pt x="3870281" y="468486"/>
                  <a:pt x="3873623" y="426194"/>
                  <a:pt x="3873623" y="365076"/>
                </a:cubicBezTo>
                <a:cubicBezTo>
                  <a:pt x="3873623" y="306413"/>
                  <a:pt x="3866256" y="266167"/>
                  <a:pt x="3851522" y="244339"/>
                </a:cubicBezTo>
                <a:cubicBezTo>
                  <a:pt x="3840881" y="228513"/>
                  <a:pt x="3826556" y="220601"/>
                  <a:pt x="3808548" y="220601"/>
                </a:cubicBezTo>
                <a:close/>
                <a:moveTo>
                  <a:pt x="3099940" y="214462"/>
                </a:moveTo>
                <a:cubicBezTo>
                  <a:pt x="3089844" y="214462"/>
                  <a:pt x="3081523" y="217190"/>
                  <a:pt x="3074974" y="222647"/>
                </a:cubicBezTo>
                <a:cubicBezTo>
                  <a:pt x="3064879" y="231105"/>
                  <a:pt x="3056625" y="245976"/>
                  <a:pt x="3050213" y="267258"/>
                </a:cubicBezTo>
                <a:cubicBezTo>
                  <a:pt x="3043801" y="288541"/>
                  <a:pt x="3040595" y="321147"/>
                  <a:pt x="3040595" y="365076"/>
                </a:cubicBezTo>
                <a:cubicBezTo>
                  <a:pt x="3040595" y="413370"/>
                  <a:pt x="3044142" y="449114"/>
                  <a:pt x="3051236" y="472306"/>
                </a:cubicBezTo>
                <a:cubicBezTo>
                  <a:pt x="3058330" y="495499"/>
                  <a:pt x="3068016" y="512279"/>
                  <a:pt x="3080295" y="522647"/>
                </a:cubicBezTo>
                <a:cubicBezTo>
                  <a:pt x="3086570" y="527832"/>
                  <a:pt x="3095165" y="530424"/>
                  <a:pt x="3106079" y="530424"/>
                </a:cubicBezTo>
                <a:cubicBezTo>
                  <a:pt x="3130090" y="530424"/>
                  <a:pt x="3152737" y="511597"/>
                  <a:pt x="3174019" y="473943"/>
                </a:cubicBezTo>
                <a:lnTo>
                  <a:pt x="3174019" y="272579"/>
                </a:lnTo>
                <a:cubicBezTo>
                  <a:pt x="3153828" y="233834"/>
                  <a:pt x="3129135" y="214462"/>
                  <a:pt x="3099940" y="214462"/>
                </a:cubicBezTo>
                <a:close/>
                <a:moveTo>
                  <a:pt x="6127662" y="203002"/>
                </a:moveTo>
                <a:cubicBezTo>
                  <a:pt x="6113747" y="203002"/>
                  <a:pt x="6101809" y="208254"/>
                  <a:pt x="6091851" y="218759"/>
                </a:cubicBezTo>
                <a:cubicBezTo>
                  <a:pt x="6081891" y="229264"/>
                  <a:pt x="6075343" y="250000"/>
                  <a:pt x="6072205" y="280969"/>
                </a:cubicBezTo>
                <a:cubicBezTo>
                  <a:pt x="6069068" y="311938"/>
                  <a:pt x="6067499" y="354980"/>
                  <a:pt x="6067499" y="410096"/>
                </a:cubicBezTo>
                <a:cubicBezTo>
                  <a:pt x="6067499" y="439291"/>
                  <a:pt x="6069408" y="466576"/>
                  <a:pt x="6073228" y="491952"/>
                </a:cubicBezTo>
                <a:cubicBezTo>
                  <a:pt x="6076230" y="511324"/>
                  <a:pt x="6082642" y="526058"/>
                  <a:pt x="6092464" y="536154"/>
                </a:cubicBezTo>
                <a:cubicBezTo>
                  <a:pt x="6102287" y="546249"/>
                  <a:pt x="6113474" y="551297"/>
                  <a:pt x="6126025" y="551297"/>
                </a:cubicBezTo>
                <a:cubicBezTo>
                  <a:pt x="6138303" y="551297"/>
                  <a:pt x="6148535" y="547886"/>
                  <a:pt x="6156721" y="541065"/>
                </a:cubicBezTo>
                <a:cubicBezTo>
                  <a:pt x="6167362" y="531788"/>
                  <a:pt x="6174457" y="518827"/>
                  <a:pt x="6178003" y="502184"/>
                </a:cubicBezTo>
                <a:cubicBezTo>
                  <a:pt x="6183461" y="476263"/>
                  <a:pt x="6186189" y="423875"/>
                  <a:pt x="6186189" y="345021"/>
                </a:cubicBezTo>
                <a:cubicBezTo>
                  <a:pt x="6186189" y="298636"/>
                  <a:pt x="6183597" y="266781"/>
                  <a:pt x="6178413" y="249455"/>
                </a:cubicBezTo>
                <a:cubicBezTo>
                  <a:pt x="6173229" y="232129"/>
                  <a:pt x="6165589" y="219509"/>
                  <a:pt x="6155493" y="211597"/>
                </a:cubicBezTo>
                <a:cubicBezTo>
                  <a:pt x="6148399" y="205867"/>
                  <a:pt x="6139122" y="203002"/>
                  <a:pt x="6127662" y="203002"/>
                </a:cubicBezTo>
                <a:close/>
                <a:moveTo>
                  <a:pt x="2679612" y="203002"/>
                </a:moveTo>
                <a:cubicBezTo>
                  <a:pt x="2665697" y="203002"/>
                  <a:pt x="2653759" y="208254"/>
                  <a:pt x="2643800" y="218759"/>
                </a:cubicBezTo>
                <a:cubicBezTo>
                  <a:pt x="2633841" y="229264"/>
                  <a:pt x="2627293" y="250000"/>
                  <a:pt x="2624155" y="280969"/>
                </a:cubicBezTo>
                <a:cubicBezTo>
                  <a:pt x="2621017" y="311938"/>
                  <a:pt x="2619448" y="354980"/>
                  <a:pt x="2619448" y="410096"/>
                </a:cubicBezTo>
                <a:cubicBezTo>
                  <a:pt x="2619448" y="439291"/>
                  <a:pt x="2621359" y="466576"/>
                  <a:pt x="2625178" y="491952"/>
                </a:cubicBezTo>
                <a:cubicBezTo>
                  <a:pt x="2628180" y="511324"/>
                  <a:pt x="2634592" y="526058"/>
                  <a:pt x="2644414" y="536154"/>
                </a:cubicBezTo>
                <a:cubicBezTo>
                  <a:pt x="2654237" y="546249"/>
                  <a:pt x="2665424" y="551297"/>
                  <a:pt x="2677975" y="551297"/>
                </a:cubicBezTo>
                <a:cubicBezTo>
                  <a:pt x="2690253" y="551297"/>
                  <a:pt x="2700485" y="547886"/>
                  <a:pt x="2708671" y="541065"/>
                </a:cubicBezTo>
                <a:cubicBezTo>
                  <a:pt x="2719312" y="531788"/>
                  <a:pt x="2726406" y="518827"/>
                  <a:pt x="2729953" y="502184"/>
                </a:cubicBezTo>
                <a:cubicBezTo>
                  <a:pt x="2735410" y="476263"/>
                  <a:pt x="2738139" y="423875"/>
                  <a:pt x="2738139" y="345021"/>
                </a:cubicBezTo>
                <a:cubicBezTo>
                  <a:pt x="2738139" y="298636"/>
                  <a:pt x="2735547" y="266781"/>
                  <a:pt x="2730363" y="249455"/>
                </a:cubicBezTo>
                <a:cubicBezTo>
                  <a:pt x="2725178" y="232129"/>
                  <a:pt x="2717539" y="219509"/>
                  <a:pt x="2707443" y="211597"/>
                </a:cubicBezTo>
                <a:cubicBezTo>
                  <a:pt x="2700349" y="205867"/>
                  <a:pt x="2691072" y="203002"/>
                  <a:pt x="2679612" y="203002"/>
                </a:cubicBezTo>
                <a:close/>
                <a:moveTo>
                  <a:pt x="4459262" y="200546"/>
                </a:moveTo>
                <a:cubicBezTo>
                  <a:pt x="4445073" y="200546"/>
                  <a:pt x="4433477" y="207504"/>
                  <a:pt x="4424473" y="221419"/>
                </a:cubicBezTo>
                <a:cubicBezTo>
                  <a:pt x="4408375" y="245703"/>
                  <a:pt x="4400326" y="278991"/>
                  <a:pt x="4400326" y="321283"/>
                </a:cubicBezTo>
                <a:lnTo>
                  <a:pt x="4400326" y="335608"/>
                </a:lnTo>
                <a:lnTo>
                  <a:pt x="4511649" y="335608"/>
                </a:lnTo>
                <a:cubicBezTo>
                  <a:pt x="4511649" y="291679"/>
                  <a:pt x="4509262" y="261528"/>
                  <a:pt x="4504487" y="245157"/>
                </a:cubicBezTo>
                <a:cubicBezTo>
                  <a:pt x="4499712" y="228786"/>
                  <a:pt x="4492277" y="216371"/>
                  <a:pt x="4482181" y="207913"/>
                </a:cubicBezTo>
                <a:cubicBezTo>
                  <a:pt x="4476452" y="203002"/>
                  <a:pt x="4468812" y="200546"/>
                  <a:pt x="4459262" y="200546"/>
                </a:cubicBezTo>
                <a:close/>
                <a:moveTo>
                  <a:pt x="7217159" y="188677"/>
                </a:moveTo>
                <a:lnTo>
                  <a:pt x="7132029" y="379810"/>
                </a:lnTo>
                <a:lnTo>
                  <a:pt x="7299833" y="379810"/>
                </a:lnTo>
                <a:close/>
                <a:moveTo>
                  <a:pt x="6362178" y="185403"/>
                </a:moveTo>
                <a:lnTo>
                  <a:pt x="6518113" y="185403"/>
                </a:lnTo>
                <a:lnTo>
                  <a:pt x="6518113" y="446931"/>
                </a:lnTo>
                <a:cubicBezTo>
                  <a:pt x="6518113" y="474216"/>
                  <a:pt x="6519409" y="491815"/>
                  <a:pt x="6522001" y="499728"/>
                </a:cubicBezTo>
                <a:cubicBezTo>
                  <a:pt x="6524593" y="507641"/>
                  <a:pt x="6528686" y="513643"/>
                  <a:pt x="6534279" y="517736"/>
                </a:cubicBezTo>
                <a:cubicBezTo>
                  <a:pt x="6539873" y="521829"/>
                  <a:pt x="6546353" y="523875"/>
                  <a:pt x="6553720" y="523875"/>
                </a:cubicBezTo>
                <a:cubicBezTo>
                  <a:pt x="6563543" y="523875"/>
                  <a:pt x="6572410" y="521283"/>
                  <a:pt x="6580323" y="516099"/>
                </a:cubicBezTo>
                <a:cubicBezTo>
                  <a:pt x="6591237" y="509005"/>
                  <a:pt x="6604333" y="494680"/>
                  <a:pt x="6619613" y="473125"/>
                </a:cubicBezTo>
                <a:lnTo>
                  <a:pt x="6619613" y="268486"/>
                </a:lnTo>
                <a:cubicBezTo>
                  <a:pt x="6619613" y="239564"/>
                  <a:pt x="6616953" y="221556"/>
                  <a:pt x="6611633" y="214462"/>
                </a:cubicBezTo>
                <a:cubicBezTo>
                  <a:pt x="6606312" y="207367"/>
                  <a:pt x="6595193" y="202729"/>
                  <a:pt x="6578277" y="200546"/>
                </a:cubicBezTo>
                <a:lnTo>
                  <a:pt x="6578277" y="185403"/>
                </a:lnTo>
                <a:lnTo>
                  <a:pt x="6734211" y="185403"/>
                </a:lnTo>
                <a:lnTo>
                  <a:pt x="6734211" y="484994"/>
                </a:lnTo>
                <a:cubicBezTo>
                  <a:pt x="6734211" y="514189"/>
                  <a:pt x="6736939" y="532402"/>
                  <a:pt x="6742397" y="539632"/>
                </a:cubicBezTo>
                <a:cubicBezTo>
                  <a:pt x="6747854" y="546863"/>
                  <a:pt x="6758905" y="551433"/>
                  <a:pt x="6775548" y="553343"/>
                </a:cubicBezTo>
                <a:lnTo>
                  <a:pt x="6775548" y="568077"/>
                </a:lnTo>
                <a:lnTo>
                  <a:pt x="6619613" y="568077"/>
                </a:lnTo>
                <a:lnTo>
                  <a:pt x="6619613" y="516918"/>
                </a:lnTo>
                <a:cubicBezTo>
                  <a:pt x="6601333" y="538746"/>
                  <a:pt x="6583051" y="554639"/>
                  <a:pt x="6564771" y="564598"/>
                </a:cubicBezTo>
                <a:cubicBezTo>
                  <a:pt x="6546489" y="574557"/>
                  <a:pt x="6526025" y="579537"/>
                  <a:pt x="6503379" y="579537"/>
                </a:cubicBezTo>
                <a:cubicBezTo>
                  <a:pt x="6481823" y="579537"/>
                  <a:pt x="6462655" y="572920"/>
                  <a:pt x="6445875" y="559687"/>
                </a:cubicBezTo>
                <a:cubicBezTo>
                  <a:pt x="6429095" y="546454"/>
                  <a:pt x="6417839" y="530969"/>
                  <a:pt x="6412110" y="513234"/>
                </a:cubicBezTo>
                <a:cubicBezTo>
                  <a:pt x="6406380" y="495499"/>
                  <a:pt x="6403515" y="464530"/>
                  <a:pt x="6403515" y="420328"/>
                </a:cubicBezTo>
                <a:lnTo>
                  <a:pt x="6403515" y="268486"/>
                </a:lnTo>
                <a:cubicBezTo>
                  <a:pt x="6403515" y="239564"/>
                  <a:pt x="6400855" y="221556"/>
                  <a:pt x="6395534" y="214462"/>
                </a:cubicBezTo>
                <a:cubicBezTo>
                  <a:pt x="6390213" y="207367"/>
                  <a:pt x="6379095" y="202729"/>
                  <a:pt x="6362178" y="200546"/>
                </a:cubicBezTo>
                <a:close/>
                <a:moveTo>
                  <a:pt x="5505152" y="185403"/>
                </a:moveTo>
                <a:lnTo>
                  <a:pt x="5708562" y="185403"/>
                </a:lnTo>
                <a:lnTo>
                  <a:pt x="5708562" y="200546"/>
                </a:lnTo>
                <a:cubicBezTo>
                  <a:pt x="5695193" y="201092"/>
                  <a:pt x="5685779" y="203684"/>
                  <a:pt x="5680322" y="208322"/>
                </a:cubicBezTo>
                <a:cubicBezTo>
                  <a:pt x="5674865" y="212961"/>
                  <a:pt x="5672137" y="218554"/>
                  <a:pt x="5672137" y="225103"/>
                </a:cubicBezTo>
                <a:cubicBezTo>
                  <a:pt x="5672137" y="235471"/>
                  <a:pt x="5678958" y="255935"/>
                  <a:pt x="5692601" y="286494"/>
                </a:cubicBezTo>
                <a:lnTo>
                  <a:pt x="5758085" y="436290"/>
                </a:lnTo>
                <a:lnTo>
                  <a:pt x="5802696" y="320464"/>
                </a:lnTo>
                <a:cubicBezTo>
                  <a:pt x="5818795" y="279264"/>
                  <a:pt x="5826844" y="250614"/>
                  <a:pt x="5826844" y="234516"/>
                </a:cubicBezTo>
                <a:cubicBezTo>
                  <a:pt x="5826844" y="224421"/>
                  <a:pt x="5823501" y="216371"/>
                  <a:pt x="5816816" y="210369"/>
                </a:cubicBezTo>
                <a:cubicBezTo>
                  <a:pt x="5810131" y="204366"/>
                  <a:pt x="5798331" y="201092"/>
                  <a:pt x="5781414" y="200546"/>
                </a:cubicBezTo>
                <a:lnTo>
                  <a:pt x="5781414" y="185403"/>
                </a:lnTo>
                <a:lnTo>
                  <a:pt x="5909518" y="185403"/>
                </a:lnTo>
                <a:lnTo>
                  <a:pt x="5909518" y="200546"/>
                </a:lnTo>
                <a:cubicBezTo>
                  <a:pt x="5896967" y="201910"/>
                  <a:pt x="5886735" y="206753"/>
                  <a:pt x="5878822" y="215075"/>
                </a:cubicBezTo>
                <a:cubicBezTo>
                  <a:pt x="5870909" y="223397"/>
                  <a:pt x="5857676" y="251706"/>
                  <a:pt x="5839122" y="300000"/>
                </a:cubicBezTo>
                <a:lnTo>
                  <a:pt x="5729845" y="583630"/>
                </a:lnTo>
                <a:cubicBezTo>
                  <a:pt x="5702287" y="654571"/>
                  <a:pt x="5681823" y="698227"/>
                  <a:pt x="5668453" y="714598"/>
                </a:cubicBezTo>
                <a:cubicBezTo>
                  <a:pt x="5649626" y="737518"/>
                  <a:pt x="5626025" y="748978"/>
                  <a:pt x="5597648" y="748978"/>
                </a:cubicBezTo>
                <a:cubicBezTo>
                  <a:pt x="5575001" y="748978"/>
                  <a:pt x="5556652" y="742497"/>
                  <a:pt x="5542600" y="729537"/>
                </a:cubicBezTo>
                <a:cubicBezTo>
                  <a:pt x="5528548" y="716577"/>
                  <a:pt x="5521523" y="700956"/>
                  <a:pt x="5521523" y="682675"/>
                </a:cubicBezTo>
                <a:cubicBezTo>
                  <a:pt x="5521523" y="666849"/>
                  <a:pt x="5526366" y="653753"/>
                  <a:pt x="5536052" y="643384"/>
                </a:cubicBezTo>
                <a:cubicBezTo>
                  <a:pt x="5545738" y="633016"/>
                  <a:pt x="5557676" y="627832"/>
                  <a:pt x="5571864" y="627832"/>
                </a:cubicBezTo>
                <a:cubicBezTo>
                  <a:pt x="5585506" y="627832"/>
                  <a:pt x="5596488" y="632197"/>
                  <a:pt x="5604811" y="640929"/>
                </a:cubicBezTo>
                <a:cubicBezTo>
                  <a:pt x="5613133" y="649660"/>
                  <a:pt x="5617430" y="663166"/>
                  <a:pt x="5617703" y="681447"/>
                </a:cubicBezTo>
                <a:cubicBezTo>
                  <a:pt x="5617975" y="691815"/>
                  <a:pt x="5619203" y="698500"/>
                  <a:pt x="5621386" y="701502"/>
                </a:cubicBezTo>
                <a:cubicBezTo>
                  <a:pt x="5623569" y="704503"/>
                  <a:pt x="5626707" y="706004"/>
                  <a:pt x="5630800" y="706004"/>
                </a:cubicBezTo>
                <a:cubicBezTo>
                  <a:pt x="5637348" y="706004"/>
                  <a:pt x="5644306" y="702047"/>
                  <a:pt x="5651673" y="694135"/>
                </a:cubicBezTo>
                <a:cubicBezTo>
                  <a:pt x="5662587" y="682675"/>
                  <a:pt x="5675411" y="656481"/>
                  <a:pt x="5690145" y="615553"/>
                </a:cubicBezTo>
                <a:lnTo>
                  <a:pt x="5702014" y="583630"/>
                </a:lnTo>
                <a:lnTo>
                  <a:pt x="5578412" y="300000"/>
                </a:lnTo>
                <a:cubicBezTo>
                  <a:pt x="5559858" y="257163"/>
                  <a:pt x="5546147" y="230833"/>
                  <a:pt x="5537280" y="221010"/>
                </a:cubicBezTo>
                <a:cubicBezTo>
                  <a:pt x="5528412" y="211187"/>
                  <a:pt x="5517702" y="204366"/>
                  <a:pt x="5505152" y="200546"/>
                </a:cubicBezTo>
                <a:close/>
                <a:moveTo>
                  <a:pt x="1199852" y="185403"/>
                </a:moveTo>
                <a:lnTo>
                  <a:pt x="1403263" y="185403"/>
                </a:lnTo>
                <a:lnTo>
                  <a:pt x="1403263" y="200546"/>
                </a:lnTo>
                <a:cubicBezTo>
                  <a:pt x="1389893" y="201092"/>
                  <a:pt x="1380480" y="203684"/>
                  <a:pt x="1375022" y="208322"/>
                </a:cubicBezTo>
                <a:cubicBezTo>
                  <a:pt x="1369566" y="212961"/>
                  <a:pt x="1366837" y="218554"/>
                  <a:pt x="1366837" y="225103"/>
                </a:cubicBezTo>
                <a:cubicBezTo>
                  <a:pt x="1366837" y="235471"/>
                  <a:pt x="1373658" y="255935"/>
                  <a:pt x="1387301" y="286494"/>
                </a:cubicBezTo>
                <a:lnTo>
                  <a:pt x="1452785" y="436290"/>
                </a:lnTo>
                <a:lnTo>
                  <a:pt x="1497397" y="320464"/>
                </a:lnTo>
                <a:cubicBezTo>
                  <a:pt x="1513495" y="279264"/>
                  <a:pt x="1521544" y="250614"/>
                  <a:pt x="1521544" y="234516"/>
                </a:cubicBezTo>
                <a:cubicBezTo>
                  <a:pt x="1521544" y="224421"/>
                  <a:pt x="1518201" y="216371"/>
                  <a:pt x="1511517" y="210369"/>
                </a:cubicBezTo>
                <a:cubicBezTo>
                  <a:pt x="1504832" y="204366"/>
                  <a:pt x="1493031" y="201092"/>
                  <a:pt x="1476115" y="200546"/>
                </a:cubicBezTo>
                <a:lnTo>
                  <a:pt x="1476115" y="185403"/>
                </a:lnTo>
                <a:lnTo>
                  <a:pt x="1604217" y="185403"/>
                </a:lnTo>
                <a:lnTo>
                  <a:pt x="1604217" y="200546"/>
                </a:lnTo>
                <a:cubicBezTo>
                  <a:pt x="1591667" y="201910"/>
                  <a:pt x="1581435" y="206753"/>
                  <a:pt x="1573522" y="215075"/>
                </a:cubicBezTo>
                <a:cubicBezTo>
                  <a:pt x="1565609" y="223397"/>
                  <a:pt x="1552376" y="251706"/>
                  <a:pt x="1533822" y="300000"/>
                </a:cubicBezTo>
                <a:lnTo>
                  <a:pt x="1424545" y="583630"/>
                </a:lnTo>
                <a:cubicBezTo>
                  <a:pt x="1396987" y="654571"/>
                  <a:pt x="1376523" y="698227"/>
                  <a:pt x="1363154" y="714598"/>
                </a:cubicBezTo>
                <a:cubicBezTo>
                  <a:pt x="1344328" y="737518"/>
                  <a:pt x="1320725" y="748978"/>
                  <a:pt x="1292349" y="748978"/>
                </a:cubicBezTo>
                <a:cubicBezTo>
                  <a:pt x="1269702" y="748978"/>
                  <a:pt x="1251353" y="742497"/>
                  <a:pt x="1237301" y="729537"/>
                </a:cubicBezTo>
                <a:cubicBezTo>
                  <a:pt x="1223249" y="716577"/>
                  <a:pt x="1216224" y="700956"/>
                  <a:pt x="1216224" y="682675"/>
                </a:cubicBezTo>
                <a:cubicBezTo>
                  <a:pt x="1216224" y="666849"/>
                  <a:pt x="1221066" y="653753"/>
                  <a:pt x="1230752" y="643384"/>
                </a:cubicBezTo>
                <a:cubicBezTo>
                  <a:pt x="1240439" y="633016"/>
                  <a:pt x="1252376" y="627832"/>
                  <a:pt x="1266564" y="627832"/>
                </a:cubicBezTo>
                <a:cubicBezTo>
                  <a:pt x="1280206" y="627832"/>
                  <a:pt x="1291189" y="632197"/>
                  <a:pt x="1299511" y="640929"/>
                </a:cubicBezTo>
                <a:cubicBezTo>
                  <a:pt x="1307833" y="649660"/>
                  <a:pt x="1312130" y="663166"/>
                  <a:pt x="1312403" y="681447"/>
                </a:cubicBezTo>
                <a:cubicBezTo>
                  <a:pt x="1312676" y="691815"/>
                  <a:pt x="1313904" y="698500"/>
                  <a:pt x="1316087" y="701502"/>
                </a:cubicBezTo>
                <a:cubicBezTo>
                  <a:pt x="1318270" y="704503"/>
                  <a:pt x="1321408" y="706004"/>
                  <a:pt x="1325500" y="706004"/>
                </a:cubicBezTo>
                <a:cubicBezTo>
                  <a:pt x="1332049" y="706004"/>
                  <a:pt x="1339006" y="702047"/>
                  <a:pt x="1346373" y="694135"/>
                </a:cubicBezTo>
                <a:cubicBezTo>
                  <a:pt x="1357287" y="682675"/>
                  <a:pt x="1370111" y="656481"/>
                  <a:pt x="1384845" y="615553"/>
                </a:cubicBezTo>
                <a:lnTo>
                  <a:pt x="1396715" y="583630"/>
                </a:lnTo>
                <a:lnTo>
                  <a:pt x="1273113" y="300000"/>
                </a:lnTo>
                <a:cubicBezTo>
                  <a:pt x="1254559" y="257163"/>
                  <a:pt x="1240847" y="230833"/>
                  <a:pt x="1231980" y="221010"/>
                </a:cubicBezTo>
                <a:cubicBezTo>
                  <a:pt x="1223113" y="211187"/>
                  <a:pt x="1212403" y="204366"/>
                  <a:pt x="1199852" y="200546"/>
                </a:cubicBezTo>
                <a:close/>
                <a:moveTo>
                  <a:pt x="6126025" y="173943"/>
                </a:moveTo>
                <a:cubicBezTo>
                  <a:pt x="6159313" y="173943"/>
                  <a:pt x="6190281" y="182538"/>
                  <a:pt x="6218931" y="199728"/>
                </a:cubicBezTo>
                <a:cubicBezTo>
                  <a:pt x="6247581" y="216917"/>
                  <a:pt x="6269340" y="241337"/>
                  <a:pt x="6284211" y="272988"/>
                </a:cubicBezTo>
                <a:cubicBezTo>
                  <a:pt x="6299081" y="304639"/>
                  <a:pt x="6306517" y="339291"/>
                  <a:pt x="6306517" y="376945"/>
                </a:cubicBezTo>
                <a:cubicBezTo>
                  <a:pt x="6306517" y="431242"/>
                  <a:pt x="6292737" y="476672"/>
                  <a:pt x="6265179" y="513234"/>
                </a:cubicBezTo>
                <a:cubicBezTo>
                  <a:pt x="6231891" y="557436"/>
                  <a:pt x="6185916" y="579537"/>
                  <a:pt x="6127253" y="579537"/>
                </a:cubicBezTo>
                <a:cubicBezTo>
                  <a:pt x="6069682" y="579537"/>
                  <a:pt x="6025343" y="559346"/>
                  <a:pt x="5994238" y="518964"/>
                </a:cubicBezTo>
                <a:cubicBezTo>
                  <a:pt x="5963133" y="478582"/>
                  <a:pt x="5947580" y="431788"/>
                  <a:pt x="5947580" y="378582"/>
                </a:cubicBezTo>
                <a:cubicBezTo>
                  <a:pt x="5947580" y="323739"/>
                  <a:pt x="5963474" y="275921"/>
                  <a:pt x="5995261" y="235130"/>
                </a:cubicBezTo>
                <a:cubicBezTo>
                  <a:pt x="6027048" y="194339"/>
                  <a:pt x="6070636" y="173943"/>
                  <a:pt x="6126025" y="173943"/>
                </a:cubicBezTo>
                <a:close/>
                <a:moveTo>
                  <a:pt x="5107111" y="173943"/>
                </a:moveTo>
                <a:cubicBezTo>
                  <a:pt x="5127847" y="173943"/>
                  <a:pt x="5147902" y="178991"/>
                  <a:pt x="5167274" y="189086"/>
                </a:cubicBezTo>
                <a:cubicBezTo>
                  <a:pt x="5174641" y="193179"/>
                  <a:pt x="5180644" y="195225"/>
                  <a:pt x="5185283" y="195225"/>
                </a:cubicBezTo>
                <a:cubicBezTo>
                  <a:pt x="5190194" y="195225"/>
                  <a:pt x="5194150" y="194202"/>
                  <a:pt x="5197152" y="192156"/>
                </a:cubicBezTo>
                <a:cubicBezTo>
                  <a:pt x="5200153" y="190110"/>
                  <a:pt x="5204928" y="184311"/>
                  <a:pt x="5211476" y="174762"/>
                </a:cubicBezTo>
                <a:lnTo>
                  <a:pt x="5225392" y="174762"/>
                </a:lnTo>
                <a:lnTo>
                  <a:pt x="5231531" y="305321"/>
                </a:lnTo>
                <a:lnTo>
                  <a:pt x="5217616" y="305321"/>
                </a:lnTo>
                <a:cubicBezTo>
                  <a:pt x="5200972" y="266576"/>
                  <a:pt x="5183714" y="240110"/>
                  <a:pt x="5165842" y="225921"/>
                </a:cubicBezTo>
                <a:cubicBezTo>
                  <a:pt x="5147970" y="211733"/>
                  <a:pt x="5130167" y="204639"/>
                  <a:pt x="5112431" y="204639"/>
                </a:cubicBezTo>
                <a:cubicBezTo>
                  <a:pt x="5101244" y="204639"/>
                  <a:pt x="5091695" y="208391"/>
                  <a:pt x="5083782" y="215894"/>
                </a:cubicBezTo>
                <a:cubicBezTo>
                  <a:pt x="5075869" y="223397"/>
                  <a:pt x="5071913" y="232060"/>
                  <a:pt x="5071913" y="241883"/>
                </a:cubicBezTo>
                <a:cubicBezTo>
                  <a:pt x="5071913" y="249250"/>
                  <a:pt x="5074641" y="256344"/>
                  <a:pt x="5080098" y="263166"/>
                </a:cubicBezTo>
                <a:cubicBezTo>
                  <a:pt x="5088830" y="274352"/>
                  <a:pt x="5113250" y="293520"/>
                  <a:pt x="5153359" y="320669"/>
                </a:cubicBezTo>
                <a:cubicBezTo>
                  <a:pt x="5193468" y="347818"/>
                  <a:pt x="5219867" y="370874"/>
                  <a:pt x="5232554" y="389837"/>
                </a:cubicBezTo>
                <a:cubicBezTo>
                  <a:pt x="5245242" y="408800"/>
                  <a:pt x="5251586" y="430014"/>
                  <a:pt x="5251586" y="453480"/>
                </a:cubicBezTo>
                <a:cubicBezTo>
                  <a:pt x="5251586" y="474762"/>
                  <a:pt x="5246265" y="495635"/>
                  <a:pt x="5235624" y="516099"/>
                </a:cubicBezTo>
                <a:cubicBezTo>
                  <a:pt x="5224983" y="536563"/>
                  <a:pt x="5209976" y="552252"/>
                  <a:pt x="5190603" y="563166"/>
                </a:cubicBezTo>
                <a:cubicBezTo>
                  <a:pt x="5171231" y="574080"/>
                  <a:pt x="5149812" y="579537"/>
                  <a:pt x="5126347" y="579537"/>
                </a:cubicBezTo>
                <a:cubicBezTo>
                  <a:pt x="5108066" y="579537"/>
                  <a:pt x="5083645" y="573807"/>
                  <a:pt x="5053086" y="562347"/>
                </a:cubicBezTo>
                <a:cubicBezTo>
                  <a:pt x="5044901" y="559346"/>
                  <a:pt x="5039307" y="557845"/>
                  <a:pt x="5036306" y="557845"/>
                </a:cubicBezTo>
                <a:cubicBezTo>
                  <a:pt x="5027302" y="557845"/>
                  <a:pt x="5019798" y="564666"/>
                  <a:pt x="5013795" y="578309"/>
                </a:cubicBezTo>
                <a:lnTo>
                  <a:pt x="5000289" y="578309"/>
                </a:lnTo>
                <a:lnTo>
                  <a:pt x="4993741" y="440792"/>
                </a:lnTo>
                <a:lnTo>
                  <a:pt x="5007656" y="440792"/>
                </a:lnTo>
                <a:cubicBezTo>
                  <a:pt x="5019935" y="476808"/>
                  <a:pt x="5036783" y="503821"/>
                  <a:pt x="5058202" y="521829"/>
                </a:cubicBezTo>
                <a:cubicBezTo>
                  <a:pt x="5079621" y="539837"/>
                  <a:pt x="5099880" y="548841"/>
                  <a:pt x="5118980" y="548841"/>
                </a:cubicBezTo>
                <a:cubicBezTo>
                  <a:pt x="5132077" y="548841"/>
                  <a:pt x="5142786" y="544817"/>
                  <a:pt x="5151108" y="536767"/>
                </a:cubicBezTo>
                <a:cubicBezTo>
                  <a:pt x="5159430" y="528718"/>
                  <a:pt x="5163591" y="518964"/>
                  <a:pt x="5163591" y="507504"/>
                </a:cubicBezTo>
                <a:cubicBezTo>
                  <a:pt x="5163591" y="494407"/>
                  <a:pt x="5159498" y="483084"/>
                  <a:pt x="5151313" y="473534"/>
                </a:cubicBezTo>
                <a:cubicBezTo>
                  <a:pt x="5143127" y="463984"/>
                  <a:pt x="5124846" y="449523"/>
                  <a:pt x="5096469" y="430151"/>
                </a:cubicBezTo>
                <a:cubicBezTo>
                  <a:pt x="5054723" y="401228"/>
                  <a:pt x="5027711" y="379127"/>
                  <a:pt x="5015433" y="363848"/>
                </a:cubicBezTo>
                <a:cubicBezTo>
                  <a:pt x="4997424" y="341474"/>
                  <a:pt x="4988420" y="316781"/>
                  <a:pt x="4988420" y="289769"/>
                </a:cubicBezTo>
                <a:cubicBezTo>
                  <a:pt x="4988420" y="260301"/>
                  <a:pt x="4998584" y="233629"/>
                  <a:pt x="5018911" y="209755"/>
                </a:cubicBezTo>
                <a:cubicBezTo>
                  <a:pt x="5039239" y="185880"/>
                  <a:pt x="5068639" y="173943"/>
                  <a:pt x="5107111" y="173943"/>
                </a:cubicBezTo>
                <a:close/>
                <a:moveTo>
                  <a:pt x="4783261" y="173943"/>
                </a:moveTo>
                <a:cubicBezTo>
                  <a:pt x="4803997" y="173943"/>
                  <a:pt x="4824052" y="178991"/>
                  <a:pt x="4843424" y="189086"/>
                </a:cubicBezTo>
                <a:cubicBezTo>
                  <a:pt x="4850791" y="193179"/>
                  <a:pt x="4856794" y="195225"/>
                  <a:pt x="4861433" y="195225"/>
                </a:cubicBezTo>
                <a:cubicBezTo>
                  <a:pt x="4866344" y="195225"/>
                  <a:pt x="4870300" y="194202"/>
                  <a:pt x="4873302" y="192156"/>
                </a:cubicBezTo>
                <a:cubicBezTo>
                  <a:pt x="4876303" y="190110"/>
                  <a:pt x="4881078" y="184311"/>
                  <a:pt x="4887626" y="174762"/>
                </a:cubicBezTo>
                <a:lnTo>
                  <a:pt x="4901542" y="174762"/>
                </a:lnTo>
                <a:lnTo>
                  <a:pt x="4907681" y="305321"/>
                </a:lnTo>
                <a:lnTo>
                  <a:pt x="4893766" y="305321"/>
                </a:lnTo>
                <a:cubicBezTo>
                  <a:pt x="4877122" y="266576"/>
                  <a:pt x="4859864" y="240110"/>
                  <a:pt x="4841992" y="225921"/>
                </a:cubicBezTo>
                <a:cubicBezTo>
                  <a:pt x="4824120" y="211733"/>
                  <a:pt x="4806317" y="204639"/>
                  <a:pt x="4788581" y="204639"/>
                </a:cubicBezTo>
                <a:cubicBezTo>
                  <a:pt x="4777394" y="204639"/>
                  <a:pt x="4767845" y="208391"/>
                  <a:pt x="4759932" y="215894"/>
                </a:cubicBezTo>
                <a:cubicBezTo>
                  <a:pt x="4752019" y="223397"/>
                  <a:pt x="4748063" y="232060"/>
                  <a:pt x="4748063" y="241883"/>
                </a:cubicBezTo>
                <a:cubicBezTo>
                  <a:pt x="4748063" y="249250"/>
                  <a:pt x="4750791" y="256344"/>
                  <a:pt x="4756248" y="263166"/>
                </a:cubicBezTo>
                <a:cubicBezTo>
                  <a:pt x="4764980" y="274352"/>
                  <a:pt x="4789400" y="293520"/>
                  <a:pt x="4829509" y="320669"/>
                </a:cubicBezTo>
                <a:cubicBezTo>
                  <a:pt x="4869618" y="347818"/>
                  <a:pt x="4896017" y="370874"/>
                  <a:pt x="4908704" y="389837"/>
                </a:cubicBezTo>
                <a:cubicBezTo>
                  <a:pt x="4921392" y="408800"/>
                  <a:pt x="4927736" y="430014"/>
                  <a:pt x="4927736" y="453480"/>
                </a:cubicBezTo>
                <a:cubicBezTo>
                  <a:pt x="4927736" y="474762"/>
                  <a:pt x="4922415" y="495635"/>
                  <a:pt x="4911774" y="516099"/>
                </a:cubicBezTo>
                <a:cubicBezTo>
                  <a:pt x="4901133" y="536563"/>
                  <a:pt x="4886126" y="552252"/>
                  <a:pt x="4866753" y="563166"/>
                </a:cubicBezTo>
                <a:cubicBezTo>
                  <a:pt x="4847381" y="574080"/>
                  <a:pt x="4825962" y="579537"/>
                  <a:pt x="4802497" y="579537"/>
                </a:cubicBezTo>
                <a:cubicBezTo>
                  <a:pt x="4784216" y="579537"/>
                  <a:pt x="4759795" y="573807"/>
                  <a:pt x="4729236" y="562347"/>
                </a:cubicBezTo>
                <a:cubicBezTo>
                  <a:pt x="4721051" y="559346"/>
                  <a:pt x="4715457" y="557845"/>
                  <a:pt x="4712456" y="557845"/>
                </a:cubicBezTo>
                <a:cubicBezTo>
                  <a:pt x="4703452" y="557845"/>
                  <a:pt x="4695948" y="564666"/>
                  <a:pt x="4689945" y="578309"/>
                </a:cubicBezTo>
                <a:lnTo>
                  <a:pt x="4676439" y="578309"/>
                </a:lnTo>
                <a:lnTo>
                  <a:pt x="4669891" y="440792"/>
                </a:lnTo>
                <a:lnTo>
                  <a:pt x="4683806" y="440792"/>
                </a:lnTo>
                <a:cubicBezTo>
                  <a:pt x="4696085" y="476808"/>
                  <a:pt x="4712933" y="503821"/>
                  <a:pt x="4734352" y="521829"/>
                </a:cubicBezTo>
                <a:cubicBezTo>
                  <a:pt x="4755771" y="539837"/>
                  <a:pt x="4776030" y="548841"/>
                  <a:pt x="4795130" y="548841"/>
                </a:cubicBezTo>
                <a:cubicBezTo>
                  <a:pt x="4808227" y="548841"/>
                  <a:pt x="4818936" y="544817"/>
                  <a:pt x="4827258" y="536767"/>
                </a:cubicBezTo>
                <a:cubicBezTo>
                  <a:pt x="4835580" y="528718"/>
                  <a:pt x="4839741" y="518964"/>
                  <a:pt x="4839741" y="507504"/>
                </a:cubicBezTo>
                <a:cubicBezTo>
                  <a:pt x="4839741" y="494407"/>
                  <a:pt x="4835648" y="483084"/>
                  <a:pt x="4827463" y="473534"/>
                </a:cubicBezTo>
                <a:cubicBezTo>
                  <a:pt x="4819277" y="463984"/>
                  <a:pt x="4800996" y="449523"/>
                  <a:pt x="4772619" y="430151"/>
                </a:cubicBezTo>
                <a:cubicBezTo>
                  <a:pt x="4730873" y="401228"/>
                  <a:pt x="4703861" y="379127"/>
                  <a:pt x="4691583" y="363848"/>
                </a:cubicBezTo>
                <a:cubicBezTo>
                  <a:pt x="4673574" y="341474"/>
                  <a:pt x="4664570" y="316781"/>
                  <a:pt x="4664570" y="289769"/>
                </a:cubicBezTo>
                <a:cubicBezTo>
                  <a:pt x="4664570" y="260301"/>
                  <a:pt x="4674734" y="233629"/>
                  <a:pt x="4695061" y="209755"/>
                </a:cubicBezTo>
                <a:cubicBezTo>
                  <a:pt x="4715389" y="185880"/>
                  <a:pt x="4744789" y="173943"/>
                  <a:pt x="4783261" y="173943"/>
                </a:cubicBezTo>
                <a:close/>
                <a:moveTo>
                  <a:pt x="4465401" y="173943"/>
                </a:moveTo>
                <a:cubicBezTo>
                  <a:pt x="4504146" y="173943"/>
                  <a:pt x="4537775" y="189837"/>
                  <a:pt x="4566288" y="221624"/>
                </a:cubicBezTo>
                <a:cubicBezTo>
                  <a:pt x="4594801" y="253411"/>
                  <a:pt x="4610149" y="300546"/>
                  <a:pt x="4612332" y="363029"/>
                </a:cubicBezTo>
                <a:lnTo>
                  <a:pt x="4402372" y="363029"/>
                </a:lnTo>
                <a:cubicBezTo>
                  <a:pt x="4404828" y="413780"/>
                  <a:pt x="4418334" y="453889"/>
                  <a:pt x="4442891" y="483357"/>
                </a:cubicBezTo>
                <a:cubicBezTo>
                  <a:pt x="4461718" y="506003"/>
                  <a:pt x="4484364" y="517327"/>
                  <a:pt x="4510831" y="517327"/>
                </a:cubicBezTo>
                <a:cubicBezTo>
                  <a:pt x="4527202" y="517327"/>
                  <a:pt x="4542072" y="512757"/>
                  <a:pt x="4555442" y="503616"/>
                </a:cubicBezTo>
                <a:cubicBezTo>
                  <a:pt x="4568812" y="494475"/>
                  <a:pt x="4583136" y="478036"/>
                  <a:pt x="4598416" y="454298"/>
                </a:cubicBezTo>
                <a:lnTo>
                  <a:pt x="4612332" y="463302"/>
                </a:lnTo>
                <a:cubicBezTo>
                  <a:pt x="4591595" y="505594"/>
                  <a:pt x="4568676" y="535540"/>
                  <a:pt x="4543573" y="553139"/>
                </a:cubicBezTo>
                <a:cubicBezTo>
                  <a:pt x="4518471" y="570737"/>
                  <a:pt x="4489412" y="579537"/>
                  <a:pt x="4456397" y="579537"/>
                </a:cubicBezTo>
                <a:cubicBezTo>
                  <a:pt x="4399644" y="579537"/>
                  <a:pt x="4356670" y="557709"/>
                  <a:pt x="4327475" y="514053"/>
                </a:cubicBezTo>
                <a:cubicBezTo>
                  <a:pt x="4304009" y="478855"/>
                  <a:pt x="4292277" y="435198"/>
                  <a:pt x="4292277" y="383084"/>
                </a:cubicBezTo>
                <a:cubicBezTo>
                  <a:pt x="4292277" y="319237"/>
                  <a:pt x="4309535" y="268418"/>
                  <a:pt x="4344050" y="230628"/>
                </a:cubicBezTo>
                <a:cubicBezTo>
                  <a:pt x="4378566" y="192838"/>
                  <a:pt x="4419016" y="173943"/>
                  <a:pt x="4465401" y="173943"/>
                </a:cubicBezTo>
                <a:close/>
                <a:moveTo>
                  <a:pt x="2677975" y="173943"/>
                </a:moveTo>
                <a:cubicBezTo>
                  <a:pt x="2711263" y="173943"/>
                  <a:pt x="2742232" y="182538"/>
                  <a:pt x="2770881" y="199728"/>
                </a:cubicBezTo>
                <a:cubicBezTo>
                  <a:pt x="2799530" y="216917"/>
                  <a:pt x="2821290" y="241337"/>
                  <a:pt x="2836161" y="272988"/>
                </a:cubicBezTo>
                <a:cubicBezTo>
                  <a:pt x="2851031" y="304639"/>
                  <a:pt x="2858466" y="339291"/>
                  <a:pt x="2858466" y="376945"/>
                </a:cubicBezTo>
                <a:cubicBezTo>
                  <a:pt x="2858466" y="431242"/>
                  <a:pt x="2844687" y="476672"/>
                  <a:pt x="2817129" y="513234"/>
                </a:cubicBezTo>
                <a:cubicBezTo>
                  <a:pt x="2783842" y="557436"/>
                  <a:pt x="2737866" y="579537"/>
                  <a:pt x="2679203" y="579537"/>
                </a:cubicBezTo>
                <a:cubicBezTo>
                  <a:pt x="2621631" y="579537"/>
                  <a:pt x="2577293" y="559346"/>
                  <a:pt x="2546188" y="518964"/>
                </a:cubicBezTo>
                <a:cubicBezTo>
                  <a:pt x="2515083" y="478582"/>
                  <a:pt x="2499530" y="431788"/>
                  <a:pt x="2499530" y="378582"/>
                </a:cubicBezTo>
                <a:cubicBezTo>
                  <a:pt x="2499530" y="323739"/>
                  <a:pt x="2515424" y="275921"/>
                  <a:pt x="2547211" y="235130"/>
                </a:cubicBezTo>
                <a:cubicBezTo>
                  <a:pt x="2578998" y="194339"/>
                  <a:pt x="2622586" y="173943"/>
                  <a:pt x="2677975" y="173943"/>
                </a:cubicBezTo>
                <a:close/>
                <a:moveTo>
                  <a:pt x="994394" y="173943"/>
                </a:moveTo>
                <a:cubicBezTo>
                  <a:pt x="1030684" y="173943"/>
                  <a:pt x="1059402" y="181651"/>
                  <a:pt x="1080548" y="197067"/>
                </a:cubicBezTo>
                <a:cubicBezTo>
                  <a:pt x="1101693" y="212483"/>
                  <a:pt x="1115404" y="229195"/>
                  <a:pt x="1121680" y="247204"/>
                </a:cubicBezTo>
                <a:cubicBezTo>
                  <a:pt x="1125500" y="258663"/>
                  <a:pt x="1127409" y="284994"/>
                  <a:pt x="1127409" y="326194"/>
                </a:cubicBezTo>
                <a:lnTo>
                  <a:pt x="1127409" y="474762"/>
                </a:lnTo>
                <a:cubicBezTo>
                  <a:pt x="1127409" y="492224"/>
                  <a:pt x="1128092" y="503207"/>
                  <a:pt x="1129456" y="507709"/>
                </a:cubicBezTo>
                <a:cubicBezTo>
                  <a:pt x="1130820" y="512211"/>
                  <a:pt x="1132867" y="515553"/>
                  <a:pt x="1135596" y="517736"/>
                </a:cubicBezTo>
                <a:cubicBezTo>
                  <a:pt x="1138323" y="519919"/>
                  <a:pt x="1141462" y="521010"/>
                  <a:pt x="1145008" y="521010"/>
                </a:cubicBezTo>
                <a:cubicBezTo>
                  <a:pt x="1152102" y="521010"/>
                  <a:pt x="1159334" y="515962"/>
                  <a:pt x="1166700" y="505867"/>
                </a:cubicBezTo>
                <a:lnTo>
                  <a:pt x="1178980" y="515690"/>
                </a:lnTo>
                <a:cubicBezTo>
                  <a:pt x="1165336" y="535881"/>
                  <a:pt x="1151216" y="550546"/>
                  <a:pt x="1136619" y="559687"/>
                </a:cubicBezTo>
                <a:cubicBezTo>
                  <a:pt x="1122022" y="568828"/>
                  <a:pt x="1105445" y="573398"/>
                  <a:pt x="1086891" y="573398"/>
                </a:cubicBezTo>
                <a:cubicBezTo>
                  <a:pt x="1065064" y="573398"/>
                  <a:pt x="1048010" y="568282"/>
                  <a:pt x="1035732" y="558050"/>
                </a:cubicBezTo>
                <a:cubicBezTo>
                  <a:pt x="1023453" y="547818"/>
                  <a:pt x="1015950" y="532334"/>
                  <a:pt x="1013221" y="511597"/>
                </a:cubicBezTo>
                <a:cubicBezTo>
                  <a:pt x="966564" y="552797"/>
                  <a:pt x="924681" y="573398"/>
                  <a:pt x="887573" y="573398"/>
                </a:cubicBezTo>
                <a:cubicBezTo>
                  <a:pt x="865746" y="573398"/>
                  <a:pt x="847601" y="566235"/>
                  <a:pt x="833139" y="551911"/>
                </a:cubicBezTo>
                <a:cubicBezTo>
                  <a:pt x="818678" y="537586"/>
                  <a:pt x="811448" y="519646"/>
                  <a:pt x="811448" y="498091"/>
                </a:cubicBezTo>
                <a:cubicBezTo>
                  <a:pt x="811448" y="468896"/>
                  <a:pt x="823999" y="442634"/>
                  <a:pt x="849101" y="419305"/>
                </a:cubicBezTo>
                <a:cubicBezTo>
                  <a:pt x="874204" y="395976"/>
                  <a:pt x="928910" y="364939"/>
                  <a:pt x="1013221" y="326194"/>
                </a:cubicBezTo>
                <a:lnTo>
                  <a:pt x="1013221" y="287722"/>
                </a:lnTo>
                <a:cubicBezTo>
                  <a:pt x="1013221" y="258800"/>
                  <a:pt x="1011652" y="240587"/>
                  <a:pt x="1008515" y="233084"/>
                </a:cubicBezTo>
                <a:cubicBezTo>
                  <a:pt x="1005377" y="225580"/>
                  <a:pt x="999443" y="219032"/>
                  <a:pt x="990711" y="213438"/>
                </a:cubicBezTo>
                <a:cubicBezTo>
                  <a:pt x="981980" y="207845"/>
                  <a:pt x="972158" y="205048"/>
                  <a:pt x="961243" y="205048"/>
                </a:cubicBezTo>
                <a:cubicBezTo>
                  <a:pt x="943508" y="205048"/>
                  <a:pt x="928910" y="209005"/>
                  <a:pt x="917450" y="216917"/>
                </a:cubicBezTo>
                <a:cubicBezTo>
                  <a:pt x="910356" y="221829"/>
                  <a:pt x="906809" y="227558"/>
                  <a:pt x="906809" y="234107"/>
                </a:cubicBezTo>
                <a:cubicBezTo>
                  <a:pt x="906809" y="239837"/>
                  <a:pt x="910629" y="246931"/>
                  <a:pt x="918269" y="255389"/>
                </a:cubicBezTo>
                <a:cubicBezTo>
                  <a:pt x="928638" y="267122"/>
                  <a:pt x="933822" y="278445"/>
                  <a:pt x="933822" y="289359"/>
                </a:cubicBezTo>
                <a:cubicBezTo>
                  <a:pt x="933822" y="302729"/>
                  <a:pt x="928843" y="314121"/>
                  <a:pt x="918883" y="323534"/>
                </a:cubicBezTo>
                <a:cubicBezTo>
                  <a:pt x="908924" y="332947"/>
                  <a:pt x="895895" y="337654"/>
                  <a:pt x="879797" y="337654"/>
                </a:cubicBezTo>
                <a:cubicBezTo>
                  <a:pt x="862608" y="337654"/>
                  <a:pt x="848215" y="332470"/>
                  <a:pt x="836619" y="322101"/>
                </a:cubicBezTo>
                <a:cubicBezTo>
                  <a:pt x="825022" y="311733"/>
                  <a:pt x="819224" y="299591"/>
                  <a:pt x="819224" y="285676"/>
                </a:cubicBezTo>
                <a:cubicBezTo>
                  <a:pt x="819224" y="266030"/>
                  <a:pt x="827000" y="247272"/>
                  <a:pt x="842553" y="229400"/>
                </a:cubicBezTo>
                <a:cubicBezTo>
                  <a:pt x="858105" y="211528"/>
                  <a:pt x="879797" y="197818"/>
                  <a:pt x="907628" y="188268"/>
                </a:cubicBezTo>
                <a:cubicBezTo>
                  <a:pt x="935459" y="178718"/>
                  <a:pt x="964381" y="173943"/>
                  <a:pt x="994394" y="173943"/>
                </a:cubicBezTo>
                <a:close/>
                <a:moveTo>
                  <a:pt x="7820843" y="13097"/>
                </a:moveTo>
                <a:lnTo>
                  <a:pt x="7981279" y="13097"/>
                </a:lnTo>
                <a:lnTo>
                  <a:pt x="7981279" y="488677"/>
                </a:lnTo>
                <a:cubicBezTo>
                  <a:pt x="7981279" y="515690"/>
                  <a:pt x="7984417" y="532947"/>
                  <a:pt x="7990693" y="540451"/>
                </a:cubicBezTo>
                <a:cubicBezTo>
                  <a:pt x="7996969" y="547954"/>
                  <a:pt x="8009247" y="552252"/>
                  <a:pt x="8027527" y="553343"/>
                </a:cubicBezTo>
                <a:lnTo>
                  <a:pt x="8027527" y="568077"/>
                </a:lnTo>
                <a:lnTo>
                  <a:pt x="7820843" y="568077"/>
                </a:lnTo>
                <a:lnTo>
                  <a:pt x="7820843" y="553343"/>
                </a:lnTo>
                <a:cubicBezTo>
                  <a:pt x="7837759" y="552797"/>
                  <a:pt x="7850311" y="547886"/>
                  <a:pt x="7858496" y="538609"/>
                </a:cubicBezTo>
                <a:cubicBezTo>
                  <a:pt x="7863953" y="532334"/>
                  <a:pt x="7866681" y="515690"/>
                  <a:pt x="7866681" y="488677"/>
                </a:cubicBezTo>
                <a:lnTo>
                  <a:pt x="7866681" y="92497"/>
                </a:lnTo>
                <a:cubicBezTo>
                  <a:pt x="7866681" y="65757"/>
                  <a:pt x="7863544" y="48636"/>
                  <a:pt x="7857268" y="41133"/>
                </a:cubicBezTo>
                <a:cubicBezTo>
                  <a:pt x="7850993" y="33629"/>
                  <a:pt x="7838851" y="29332"/>
                  <a:pt x="7820843" y="28240"/>
                </a:cubicBezTo>
                <a:close/>
                <a:moveTo>
                  <a:pt x="7592243" y="13097"/>
                </a:moveTo>
                <a:lnTo>
                  <a:pt x="7752679" y="13097"/>
                </a:lnTo>
                <a:lnTo>
                  <a:pt x="7752679" y="488677"/>
                </a:lnTo>
                <a:cubicBezTo>
                  <a:pt x="7752679" y="515690"/>
                  <a:pt x="7755817" y="532947"/>
                  <a:pt x="7762093" y="540451"/>
                </a:cubicBezTo>
                <a:cubicBezTo>
                  <a:pt x="7768369" y="547954"/>
                  <a:pt x="7780647" y="552252"/>
                  <a:pt x="7798927" y="553343"/>
                </a:cubicBezTo>
                <a:lnTo>
                  <a:pt x="7798927" y="568077"/>
                </a:lnTo>
                <a:lnTo>
                  <a:pt x="7592243" y="568077"/>
                </a:lnTo>
                <a:lnTo>
                  <a:pt x="7592243" y="553343"/>
                </a:lnTo>
                <a:cubicBezTo>
                  <a:pt x="7609159" y="552797"/>
                  <a:pt x="7621711" y="547886"/>
                  <a:pt x="7629896" y="538609"/>
                </a:cubicBezTo>
                <a:cubicBezTo>
                  <a:pt x="7635353" y="532334"/>
                  <a:pt x="7638081" y="515690"/>
                  <a:pt x="7638081" y="488677"/>
                </a:cubicBezTo>
                <a:lnTo>
                  <a:pt x="7638081" y="92497"/>
                </a:lnTo>
                <a:cubicBezTo>
                  <a:pt x="7638081" y="65757"/>
                  <a:pt x="7634944" y="48636"/>
                  <a:pt x="7628668" y="41133"/>
                </a:cubicBezTo>
                <a:cubicBezTo>
                  <a:pt x="7622393" y="33629"/>
                  <a:pt x="7610251" y="29332"/>
                  <a:pt x="7592243" y="28240"/>
                </a:cubicBezTo>
                <a:close/>
                <a:moveTo>
                  <a:pt x="4048943" y="13097"/>
                </a:moveTo>
                <a:lnTo>
                  <a:pt x="4209379" y="13097"/>
                </a:lnTo>
                <a:lnTo>
                  <a:pt x="4209379" y="488677"/>
                </a:lnTo>
                <a:cubicBezTo>
                  <a:pt x="4209379" y="515690"/>
                  <a:pt x="4212517" y="532947"/>
                  <a:pt x="4218793" y="540451"/>
                </a:cubicBezTo>
                <a:cubicBezTo>
                  <a:pt x="4225068" y="547954"/>
                  <a:pt x="4237347" y="552252"/>
                  <a:pt x="4255628" y="553343"/>
                </a:cubicBezTo>
                <a:lnTo>
                  <a:pt x="4255628" y="568077"/>
                </a:lnTo>
                <a:lnTo>
                  <a:pt x="4048943" y="568077"/>
                </a:lnTo>
                <a:lnTo>
                  <a:pt x="4048943" y="553343"/>
                </a:lnTo>
                <a:cubicBezTo>
                  <a:pt x="4065859" y="552797"/>
                  <a:pt x="4078411" y="547886"/>
                  <a:pt x="4086596" y="538609"/>
                </a:cubicBezTo>
                <a:cubicBezTo>
                  <a:pt x="4092053" y="532334"/>
                  <a:pt x="4094782" y="515690"/>
                  <a:pt x="4094782" y="488677"/>
                </a:cubicBezTo>
                <a:lnTo>
                  <a:pt x="4094782" y="92497"/>
                </a:lnTo>
                <a:cubicBezTo>
                  <a:pt x="4094782" y="65757"/>
                  <a:pt x="4091644" y="48636"/>
                  <a:pt x="4085368" y="41133"/>
                </a:cubicBezTo>
                <a:cubicBezTo>
                  <a:pt x="4079093" y="33629"/>
                  <a:pt x="4066951" y="29332"/>
                  <a:pt x="4048943" y="28240"/>
                </a:cubicBezTo>
                <a:close/>
                <a:moveTo>
                  <a:pt x="3582218" y="13097"/>
                </a:moveTo>
                <a:lnTo>
                  <a:pt x="3741017" y="13097"/>
                </a:lnTo>
                <a:lnTo>
                  <a:pt x="3741017" y="223875"/>
                </a:lnTo>
                <a:cubicBezTo>
                  <a:pt x="3773213" y="190587"/>
                  <a:pt x="3808412" y="173943"/>
                  <a:pt x="3846611" y="173943"/>
                </a:cubicBezTo>
                <a:cubicBezTo>
                  <a:pt x="3872805" y="173943"/>
                  <a:pt x="3897498" y="181651"/>
                  <a:pt x="3920690" y="197067"/>
                </a:cubicBezTo>
                <a:cubicBezTo>
                  <a:pt x="3943883" y="212483"/>
                  <a:pt x="3962027" y="234380"/>
                  <a:pt x="3975124" y="262756"/>
                </a:cubicBezTo>
                <a:cubicBezTo>
                  <a:pt x="3988221" y="291133"/>
                  <a:pt x="3994769" y="323875"/>
                  <a:pt x="3994769" y="360983"/>
                </a:cubicBezTo>
                <a:cubicBezTo>
                  <a:pt x="3994769" y="402729"/>
                  <a:pt x="3986447" y="440655"/>
                  <a:pt x="3969803" y="474762"/>
                </a:cubicBezTo>
                <a:cubicBezTo>
                  <a:pt x="3953159" y="508868"/>
                  <a:pt x="3930922" y="534857"/>
                  <a:pt x="3903091" y="552729"/>
                </a:cubicBezTo>
                <a:cubicBezTo>
                  <a:pt x="3875260" y="570601"/>
                  <a:pt x="3843473" y="579537"/>
                  <a:pt x="3807729" y="579537"/>
                </a:cubicBezTo>
                <a:cubicBezTo>
                  <a:pt x="3786993" y="579537"/>
                  <a:pt x="3768575" y="576263"/>
                  <a:pt x="3752477" y="569714"/>
                </a:cubicBezTo>
                <a:cubicBezTo>
                  <a:pt x="3736379" y="563166"/>
                  <a:pt x="3720553" y="552525"/>
                  <a:pt x="3705001" y="537791"/>
                </a:cubicBezTo>
                <a:lnTo>
                  <a:pt x="3641563" y="579128"/>
                </a:lnTo>
                <a:lnTo>
                  <a:pt x="3627647" y="579128"/>
                </a:lnTo>
                <a:lnTo>
                  <a:pt x="3627647" y="92497"/>
                </a:lnTo>
                <a:cubicBezTo>
                  <a:pt x="3627647" y="70396"/>
                  <a:pt x="3626692" y="56753"/>
                  <a:pt x="3624782" y="51569"/>
                </a:cubicBezTo>
                <a:cubicBezTo>
                  <a:pt x="3622054" y="43929"/>
                  <a:pt x="3617756" y="38268"/>
                  <a:pt x="3611890" y="34584"/>
                </a:cubicBezTo>
                <a:cubicBezTo>
                  <a:pt x="3606024" y="30901"/>
                  <a:pt x="3596133" y="28786"/>
                  <a:pt x="3582218" y="28240"/>
                </a:cubicBezTo>
                <a:close/>
                <a:moveTo>
                  <a:pt x="3118767" y="13097"/>
                </a:moveTo>
                <a:lnTo>
                  <a:pt x="3288617" y="13097"/>
                </a:lnTo>
                <a:lnTo>
                  <a:pt x="3288617" y="453480"/>
                </a:lnTo>
                <a:cubicBezTo>
                  <a:pt x="3288617" y="483220"/>
                  <a:pt x="3289435" y="500819"/>
                  <a:pt x="3291073" y="506276"/>
                </a:cubicBezTo>
                <a:cubicBezTo>
                  <a:pt x="3293255" y="515280"/>
                  <a:pt x="3297416" y="521965"/>
                  <a:pt x="3303556" y="526331"/>
                </a:cubicBezTo>
                <a:cubicBezTo>
                  <a:pt x="3309695" y="530696"/>
                  <a:pt x="3320404" y="533425"/>
                  <a:pt x="3335684" y="534516"/>
                </a:cubicBezTo>
                <a:lnTo>
                  <a:pt x="3335684" y="548023"/>
                </a:lnTo>
                <a:lnTo>
                  <a:pt x="3174019" y="579537"/>
                </a:lnTo>
                <a:lnTo>
                  <a:pt x="3174019" y="518964"/>
                </a:lnTo>
                <a:cubicBezTo>
                  <a:pt x="3154647" y="542429"/>
                  <a:pt x="3137389" y="558391"/>
                  <a:pt x="3122246" y="566849"/>
                </a:cubicBezTo>
                <a:cubicBezTo>
                  <a:pt x="3107102" y="575308"/>
                  <a:pt x="3089981" y="579537"/>
                  <a:pt x="3070881" y="579537"/>
                </a:cubicBezTo>
                <a:cubicBezTo>
                  <a:pt x="3022041" y="579537"/>
                  <a:pt x="2983432" y="557709"/>
                  <a:pt x="2955056" y="514053"/>
                </a:cubicBezTo>
                <a:cubicBezTo>
                  <a:pt x="2932136" y="478582"/>
                  <a:pt x="2920677" y="435062"/>
                  <a:pt x="2920677" y="383493"/>
                </a:cubicBezTo>
                <a:cubicBezTo>
                  <a:pt x="2920677" y="342292"/>
                  <a:pt x="2927771" y="305389"/>
                  <a:pt x="2941959" y="272784"/>
                </a:cubicBezTo>
                <a:cubicBezTo>
                  <a:pt x="2956147" y="240178"/>
                  <a:pt x="2975588" y="215553"/>
                  <a:pt x="3000281" y="198909"/>
                </a:cubicBezTo>
                <a:cubicBezTo>
                  <a:pt x="3024974" y="182265"/>
                  <a:pt x="3051509" y="173943"/>
                  <a:pt x="3079885" y="173943"/>
                </a:cubicBezTo>
                <a:cubicBezTo>
                  <a:pt x="3098167" y="173943"/>
                  <a:pt x="3114401" y="177490"/>
                  <a:pt x="3128589" y="184584"/>
                </a:cubicBezTo>
                <a:cubicBezTo>
                  <a:pt x="3142778" y="191678"/>
                  <a:pt x="3157921" y="204093"/>
                  <a:pt x="3174019" y="221829"/>
                </a:cubicBezTo>
                <a:lnTo>
                  <a:pt x="3174019" y="106412"/>
                </a:lnTo>
                <a:cubicBezTo>
                  <a:pt x="3174019" y="77217"/>
                  <a:pt x="3172791" y="59618"/>
                  <a:pt x="3170336" y="53616"/>
                </a:cubicBezTo>
                <a:cubicBezTo>
                  <a:pt x="3167062" y="45703"/>
                  <a:pt x="3162150" y="39837"/>
                  <a:pt x="3155602" y="36017"/>
                </a:cubicBezTo>
                <a:cubicBezTo>
                  <a:pt x="3149053" y="32197"/>
                  <a:pt x="3136775" y="30287"/>
                  <a:pt x="3118767" y="30287"/>
                </a:cubicBezTo>
                <a:close/>
                <a:moveTo>
                  <a:pt x="0" y="13097"/>
                </a:moveTo>
                <a:lnTo>
                  <a:pt x="226739" y="13097"/>
                </a:lnTo>
                <a:lnTo>
                  <a:pt x="382674" y="378991"/>
                </a:lnTo>
                <a:lnTo>
                  <a:pt x="533288" y="13097"/>
                </a:lnTo>
                <a:lnTo>
                  <a:pt x="759209" y="13097"/>
                </a:lnTo>
                <a:lnTo>
                  <a:pt x="759209" y="28240"/>
                </a:lnTo>
                <a:lnTo>
                  <a:pt x="741201" y="28240"/>
                </a:lnTo>
                <a:cubicBezTo>
                  <a:pt x="724830" y="28240"/>
                  <a:pt x="711733" y="31105"/>
                  <a:pt x="701910" y="36835"/>
                </a:cubicBezTo>
                <a:cubicBezTo>
                  <a:pt x="695089" y="40655"/>
                  <a:pt x="689632" y="47067"/>
                  <a:pt x="685540" y="56071"/>
                </a:cubicBezTo>
                <a:cubicBezTo>
                  <a:pt x="682538" y="62620"/>
                  <a:pt x="681037" y="79673"/>
                  <a:pt x="681037" y="107231"/>
                </a:cubicBezTo>
                <a:lnTo>
                  <a:pt x="681037" y="473125"/>
                </a:lnTo>
                <a:cubicBezTo>
                  <a:pt x="681037" y="501501"/>
                  <a:pt x="682538" y="519237"/>
                  <a:pt x="685540" y="526331"/>
                </a:cubicBezTo>
                <a:cubicBezTo>
                  <a:pt x="688540" y="533425"/>
                  <a:pt x="694679" y="539632"/>
                  <a:pt x="703957" y="544953"/>
                </a:cubicBezTo>
                <a:cubicBezTo>
                  <a:pt x="713234" y="550274"/>
                  <a:pt x="725648" y="552934"/>
                  <a:pt x="741201" y="552934"/>
                </a:cubicBezTo>
                <a:lnTo>
                  <a:pt x="759209" y="552934"/>
                </a:lnTo>
                <a:lnTo>
                  <a:pt x="759209" y="568077"/>
                </a:lnTo>
                <a:lnTo>
                  <a:pt x="469441" y="568077"/>
                </a:lnTo>
                <a:lnTo>
                  <a:pt x="469441" y="552934"/>
                </a:lnTo>
                <a:lnTo>
                  <a:pt x="487450" y="552934"/>
                </a:lnTo>
                <a:cubicBezTo>
                  <a:pt x="503820" y="552934"/>
                  <a:pt x="516917" y="550069"/>
                  <a:pt x="526739" y="544339"/>
                </a:cubicBezTo>
                <a:cubicBezTo>
                  <a:pt x="533561" y="540519"/>
                  <a:pt x="539018" y="533971"/>
                  <a:pt x="543111" y="524694"/>
                </a:cubicBezTo>
                <a:cubicBezTo>
                  <a:pt x="546112" y="518145"/>
                  <a:pt x="547613" y="500956"/>
                  <a:pt x="547613" y="473125"/>
                </a:cubicBezTo>
                <a:lnTo>
                  <a:pt x="547613" y="61801"/>
                </a:lnTo>
                <a:lnTo>
                  <a:pt x="334788" y="568077"/>
                </a:lnTo>
                <a:lnTo>
                  <a:pt x="324965" y="568077"/>
                </a:lnTo>
                <a:lnTo>
                  <a:pt x="108867" y="65485"/>
                </a:lnTo>
                <a:lnTo>
                  <a:pt x="108867" y="456344"/>
                </a:lnTo>
                <a:cubicBezTo>
                  <a:pt x="108867" y="483630"/>
                  <a:pt x="109550" y="500410"/>
                  <a:pt x="110914" y="506686"/>
                </a:cubicBezTo>
                <a:cubicBezTo>
                  <a:pt x="114461" y="520328"/>
                  <a:pt x="122169" y="531447"/>
                  <a:pt x="134038" y="540042"/>
                </a:cubicBezTo>
                <a:cubicBezTo>
                  <a:pt x="145907" y="548637"/>
                  <a:pt x="164530" y="552934"/>
                  <a:pt x="189905" y="552934"/>
                </a:cubicBezTo>
                <a:lnTo>
                  <a:pt x="189905" y="568077"/>
                </a:lnTo>
                <a:lnTo>
                  <a:pt x="0" y="568077"/>
                </a:lnTo>
                <a:lnTo>
                  <a:pt x="0" y="552934"/>
                </a:lnTo>
                <a:lnTo>
                  <a:pt x="5729" y="552934"/>
                </a:lnTo>
                <a:cubicBezTo>
                  <a:pt x="18008" y="553207"/>
                  <a:pt x="29467" y="551229"/>
                  <a:pt x="40109" y="546999"/>
                </a:cubicBezTo>
                <a:cubicBezTo>
                  <a:pt x="50750" y="542770"/>
                  <a:pt x="58799" y="537109"/>
                  <a:pt x="64257" y="530014"/>
                </a:cubicBezTo>
                <a:cubicBezTo>
                  <a:pt x="69713" y="522920"/>
                  <a:pt x="73942" y="512961"/>
                  <a:pt x="76944" y="500137"/>
                </a:cubicBezTo>
                <a:cubicBezTo>
                  <a:pt x="77489" y="497136"/>
                  <a:pt x="77763" y="483220"/>
                  <a:pt x="77763" y="458391"/>
                </a:cubicBezTo>
                <a:lnTo>
                  <a:pt x="77763" y="107231"/>
                </a:lnTo>
                <a:cubicBezTo>
                  <a:pt x="77763" y="79127"/>
                  <a:pt x="76261" y="61596"/>
                  <a:pt x="73260" y="54639"/>
                </a:cubicBezTo>
                <a:cubicBezTo>
                  <a:pt x="70259" y="47681"/>
                  <a:pt x="64120" y="41542"/>
                  <a:pt x="54843" y="36221"/>
                </a:cubicBezTo>
                <a:cubicBezTo>
                  <a:pt x="45566" y="30901"/>
                  <a:pt x="33150" y="28240"/>
                  <a:pt x="17599" y="28240"/>
                </a:cubicBezTo>
                <a:lnTo>
                  <a:pt x="0" y="28240"/>
                </a:lnTo>
                <a:close/>
                <a:moveTo>
                  <a:pt x="7266681" y="1637"/>
                </a:moveTo>
                <a:lnTo>
                  <a:pt x="7274457" y="1637"/>
                </a:lnTo>
                <a:lnTo>
                  <a:pt x="7474594" y="456754"/>
                </a:lnTo>
                <a:cubicBezTo>
                  <a:pt x="7493693" y="499864"/>
                  <a:pt x="7509383" y="527013"/>
                  <a:pt x="7521661" y="538200"/>
                </a:cubicBezTo>
                <a:cubicBezTo>
                  <a:pt x="7530937" y="546658"/>
                  <a:pt x="7544035" y="551570"/>
                  <a:pt x="7560951" y="552934"/>
                </a:cubicBezTo>
                <a:lnTo>
                  <a:pt x="7560951" y="568077"/>
                </a:lnTo>
                <a:lnTo>
                  <a:pt x="7292465" y="568077"/>
                </a:lnTo>
                <a:lnTo>
                  <a:pt x="7292465" y="552934"/>
                </a:lnTo>
                <a:lnTo>
                  <a:pt x="7303516" y="552934"/>
                </a:lnTo>
                <a:cubicBezTo>
                  <a:pt x="7325071" y="552934"/>
                  <a:pt x="7340214" y="549933"/>
                  <a:pt x="7348945" y="543930"/>
                </a:cubicBezTo>
                <a:cubicBezTo>
                  <a:pt x="7354948" y="539564"/>
                  <a:pt x="7357950" y="533289"/>
                  <a:pt x="7357950" y="525103"/>
                </a:cubicBezTo>
                <a:cubicBezTo>
                  <a:pt x="7357950" y="520192"/>
                  <a:pt x="7357131" y="515144"/>
                  <a:pt x="7355494" y="509960"/>
                </a:cubicBezTo>
                <a:cubicBezTo>
                  <a:pt x="7354948" y="507504"/>
                  <a:pt x="7350855" y="497272"/>
                  <a:pt x="7343216" y="479264"/>
                </a:cubicBezTo>
                <a:lnTo>
                  <a:pt x="7313748" y="410096"/>
                </a:lnTo>
                <a:lnTo>
                  <a:pt x="7117704" y="410096"/>
                </a:lnTo>
                <a:lnTo>
                  <a:pt x="7094375" y="464121"/>
                </a:lnTo>
                <a:cubicBezTo>
                  <a:pt x="7086735" y="482129"/>
                  <a:pt x="7082915" y="496999"/>
                  <a:pt x="7082915" y="508732"/>
                </a:cubicBezTo>
                <a:cubicBezTo>
                  <a:pt x="7082915" y="524285"/>
                  <a:pt x="7089191" y="535744"/>
                  <a:pt x="7101742" y="543111"/>
                </a:cubicBezTo>
                <a:cubicBezTo>
                  <a:pt x="7109109" y="547477"/>
                  <a:pt x="7127254" y="550751"/>
                  <a:pt x="7156176" y="552934"/>
                </a:cubicBezTo>
                <a:lnTo>
                  <a:pt x="7156176" y="568077"/>
                </a:lnTo>
                <a:lnTo>
                  <a:pt x="6971592" y="568077"/>
                </a:lnTo>
                <a:lnTo>
                  <a:pt x="6971592" y="552934"/>
                </a:lnTo>
                <a:cubicBezTo>
                  <a:pt x="6991510" y="549933"/>
                  <a:pt x="7007881" y="541679"/>
                  <a:pt x="7020705" y="528173"/>
                </a:cubicBezTo>
                <a:cubicBezTo>
                  <a:pt x="7033529" y="514666"/>
                  <a:pt x="7049355" y="486767"/>
                  <a:pt x="7068181" y="444475"/>
                </a:cubicBezTo>
                <a:close/>
                <a:moveTo>
                  <a:pt x="2164927" y="0"/>
                </a:moveTo>
                <a:cubicBezTo>
                  <a:pt x="2192485" y="0"/>
                  <a:pt x="2217315" y="2183"/>
                  <a:pt x="2239416" y="6549"/>
                </a:cubicBezTo>
                <a:cubicBezTo>
                  <a:pt x="2251421" y="8731"/>
                  <a:pt x="2270862" y="14939"/>
                  <a:pt x="2297738" y="25171"/>
                </a:cubicBezTo>
                <a:cubicBezTo>
                  <a:pt x="2324614" y="35403"/>
                  <a:pt x="2340507" y="40519"/>
                  <a:pt x="2345419" y="40519"/>
                </a:cubicBezTo>
                <a:cubicBezTo>
                  <a:pt x="2353058" y="40519"/>
                  <a:pt x="2360153" y="37722"/>
                  <a:pt x="2366701" y="32128"/>
                </a:cubicBezTo>
                <a:cubicBezTo>
                  <a:pt x="2373250" y="26535"/>
                  <a:pt x="2379252" y="15962"/>
                  <a:pt x="2384709" y="409"/>
                </a:cubicBezTo>
                <a:lnTo>
                  <a:pt x="2399853" y="409"/>
                </a:lnTo>
                <a:lnTo>
                  <a:pt x="2399853" y="196044"/>
                </a:lnTo>
                <a:lnTo>
                  <a:pt x="2384709" y="196044"/>
                </a:lnTo>
                <a:cubicBezTo>
                  <a:pt x="2366428" y="142565"/>
                  <a:pt x="2339007" y="101910"/>
                  <a:pt x="2302445" y="74079"/>
                </a:cubicBezTo>
                <a:cubicBezTo>
                  <a:pt x="2265882" y="46249"/>
                  <a:pt x="2225910" y="32333"/>
                  <a:pt x="2182526" y="32333"/>
                </a:cubicBezTo>
                <a:cubicBezTo>
                  <a:pt x="2141053" y="32333"/>
                  <a:pt x="2106537" y="43997"/>
                  <a:pt x="2078979" y="67326"/>
                </a:cubicBezTo>
                <a:cubicBezTo>
                  <a:pt x="2051421" y="90655"/>
                  <a:pt x="2031912" y="123193"/>
                  <a:pt x="2020452" y="164939"/>
                </a:cubicBezTo>
                <a:cubicBezTo>
                  <a:pt x="2008993" y="206685"/>
                  <a:pt x="2003263" y="249523"/>
                  <a:pt x="2003263" y="293452"/>
                </a:cubicBezTo>
                <a:cubicBezTo>
                  <a:pt x="2003263" y="346658"/>
                  <a:pt x="2009538" y="393316"/>
                  <a:pt x="2022090" y="433425"/>
                </a:cubicBezTo>
                <a:cubicBezTo>
                  <a:pt x="2034641" y="473534"/>
                  <a:pt x="2054900" y="503002"/>
                  <a:pt x="2082867" y="521829"/>
                </a:cubicBezTo>
                <a:cubicBezTo>
                  <a:pt x="2110834" y="540656"/>
                  <a:pt x="2144054" y="550069"/>
                  <a:pt x="2182526" y="550069"/>
                </a:cubicBezTo>
                <a:cubicBezTo>
                  <a:pt x="2195896" y="550069"/>
                  <a:pt x="2209607" y="548637"/>
                  <a:pt x="2223659" y="545772"/>
                </a:cubicBezTo>
                <a:cubicBezTo>
                  <a:pt x="2237710" y="542907"/>
                  <a:pt x="2252103" y="538746"/>
                  <a:pt x="2266837" y="533289"/>
                </a:cubicBezTo>
                <a:lnTo>
                  <a:pt x="2266837" y="417872"/>
                </a:lnTo>
                <a:cubicBezTo>
                  <a:pt x="2266837" y="396044"/>
                  <a:pt x="2265337" y="381924"/>
                  <a:pt x="2262335" y="375512"/>
                </a:cubicBezTo>
                <a:cubicBezTo>
                  <a:pt x="2259334" y="369100"/>
                  <a:pt x="2253127" y="363302"/>
                  <a:pt x="2243713" y="358118"/>
                </a:cubicBezTo>
                <a:cubicBezTo>
                  <a:pt x="2234300" y="352934"/>
                  <a:pt x="2222908" y="350342"/>
                  <a:pt x="2209539" y="350342"/>
                </a:cubicBezTo>
                <a:lnTo>
                  <a:pt x="2195214" y="350342"/>
                </a:lnTo>
                <a:lnTo>
                  <a:pt x="2195214" y="335198"/>
                </a:lnTo>
                <a:lnTo>
                  <a:pt x="2464928" y="335198"/>
                </a:lnTo>
                <a:lnTo>
                  <a:pt x="2464928" y="350342"/>
                </a:lnTo>
                <a:cubicBezTo>
                  <a:pt x="2444464" y="351706"/>
                  <a:pt x="2430207" y="354503"/>
                  <a:pt x="2422158" y="358732"/>
                </a:cubicBezTo>
                <a:cubicBezTo>
                  <a:pt x="2414109" y="362961"/>
                  <a:pt x="2407901" y="369987"/>
                  <a:pt x="2403536" y="379810"/>
                </a:cubicBezTo>
                <a:cubicBezTo>
                  <a:pt x="2401080" y="384994"/>
                  <a:pt x="2399853" y="397681"/>
                  <a:pt x="2399853" y="417872"/>
                </a:cubicBezTo>
                <a:lnTo>
                  <a:pt x="2399853" y="533289"/>
                </a:lnTo>
                <a:cubicBezTo>
                  <a:pt x="2364382" y="549114"/>
                  <a:pt x="2327478" y="561051"/>
                  <a:pt x="2289143" y="569100"/>
                </a:cubicBezTo>
                <a:cubicBezTo>
                  <a:pt x="2250807" y="577149"/>
                  <a:pt x="2211039" y="581174"/>
                  <a:pt x="2169839" y="581174"/>
                </a:cubicBezTo>
                <a:cubicBezTo>
                  <a:pt x="2117178" y="581174"/>
                  <a:pt x="2073454" y="574012"/>
                  <a:pt x="2038665" y="559687"/>
                </a:cubicBezTo>
                <a:cubicBezTo>
                  <a:pt x="2003877" y="545362"/>
                  <a:pt x="1973181" y="526536"/>
                  <a:pt x="1946578" y="503207"/>
                </a:cubicBezTo>
                <a:cubicBezTo>
                  <a:pt x="1919975" y="479878"/>
                  <a:pt x="1899170" y="453616"/>
                  <a:pt x="1884164" y="424421"/>
                </a:cubicBezTo>
                <a:cubicBezTo>
                  <a:pt x="1865064" y="386767"/>
                  <a:pt x="1855514" y="344612"/>
                  <a:pt x="1855514" y="297954"/>
                </a:cubicBezTo>
                <a:cubicBezTo>
                  <a:pt x="1855514" y="214462"/>
                  <a:pt x="1884846" y="143929"/>
                  <a:pt x="1943508" y="86358"/>
                </a:cubicBezTo>
                <a:cubicBezTo>
                  <a:pt x="2002171" y="28786"/>
                  <a:pt x="2075978" y="0"/>
                  <a:pt x="2164927" y="0"/>
                </a:cubicBezTo>
                <a:close/>
              </a:path>
            </a:pathLst>
          </a:custGeom>
          <a:ln w="28575">
            <a:solidFill>
              <a:sysClr val="windowText" lastClr="000000"/>
            </a:solidFill>
          </a:ln>
        </p:spPr>
      </p:pic>
    </p:spTree>
    <p:extLst>
      <p:ext uri="{BB962C8B-B14F-4D97-AF65-F5344CB8AC3E}">
        <p14:creationId xmlns:p14="http://schemas.microsoft.com/office/powerpoint/2010/main" val="5129050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31" r="51" b="2872"/>
          <a:stretch/>
        </p:blipFill>
        <p:spPr>
          <a:xfrm>
            <a:off x="232175" y="249023"/>
            <a:ext cx="11765861" cy="6429964"/>
          </a:xfrm>
          <a:prstGeom prst="rect">
            <a:avLst/>
          </a:prstGeom>
        </p:spPr>
      </p:pic>
      <p:pic>
        <p:nvPicPr>
          <p:cNvPr id="6" name="Picture 5">
            <a:extLst>
              <a:ext uri="{FF2B5EF4-FFF2-40B4-BE49-F238E27FC236}">
                <a16:creationId xmlns:a16="http://schemas.microsoft.com/office/drawing/2014/main" id="{C19894A9-42FF-4A36-94AC-7580B1795A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11" y="1371847"/>
            <a:ext cx="2637763" cy="3165231"/>
          </a:xfrm>
          <a:prstGeom prst="ellipse">
            <a:avLst/>
          </a:prstGeom>
          <a:ln>
            <a:noFill/>
          </a:ln>
          <a:effectLst>
            <a:softEdge rad="112500"/>
          </a:effectLst>
        </p:spPr>
      </p:pic>
      <p:sp>
        <p:nvSpPr>
          <p:cNvPr id="8" name="Rectangle 7"/>
          <p:cNvSpPr/>
          <p:nvPr/>
        </p:nvSpPr>
        <p:spPr>
          <a:xfrm>
            <a:off x="3399264" y="1236919"/>
            <a:ext cx="6719455" cy="3108543"/>
          </a:xfrm>
          <a:prstGeom prst="rect">
            <a:avLst/>
          </a:prstGeom>
          <a:solidFill>
            <a:schemeClr val="accent4">
              <a:lumMod val="40000"/>
              <a:lumOff val="60000"/>
            </a:schemeClr>
          </a:solidFill>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n-US" sz="3600" b="1" kern="0" dirty="0">
                <a:solidFill>
                  <a:srgbClr val="002060"/>
                </a:solidFill>
                <a:latin typeface="Times New Roman" pitchFamily="18" charset="0"/>
                <a:cs typeface="Times New Roman" pitchFamily="18" charset="0"/>
              </a:rPr>
              <a:t>Manik Chandra Majumder</a:t>
            </a:r>
          </a:p>
          <a:p>
            <a:pPr lvl="0">
              <a:defRPr/>
            </a:pPr>
            <a:r>
              <a:rPr lang="en-US" sz="3200" b="1" kern="0" dirty="0">
                <a:solidFill>
                  <a:srgbClr val="0070C0"/>
                </a:solidFill>
                <a:latin typeface="Times New Roman" pitchFamily="18" charset="0"/>
                <a:cs typeface="Times New Roman" pitchFamily="18" charset="0"/>
              </a:rPr>
              <a:t>           </a:t>
            </a:r>
            <a:r>
              <a:rPr lang="en-US" sz="3200" kern="0" dirty="0">
                <a:solidFill>
                  <a:srgbClr val="800000"/>
                </a:solidFill>
                <a:latin typeface="Times New Roman" pitchFamily="18" charset="0"/>
                <a:cs typeface="Times New Roman" pitchFamily="18" charset="0"/>
              </a:rPr>
              <a:t>Senior Teacher  </a:t>
            </a:r>
            <a:endParaRPr lang="en-US" sz="3200" kern="0" dirty="0">
              <a:solidFill>
                <a:srgbClr val="000066"/>
              </a:solidFill>
              <a:latin typeface="Times New Roman" pitchFamily="18" charset="0"/>
              <a:cs typeface="Times New Roman" pitchFamily="18" charset="0"/>
            </a:endParaRPr>
          </a:p>
          <a:p>
            <a:pPr lvl="0">
              <a:defRPr/>
            </a:pPr>
            <a:r>
              <a:rPr lang="en-US" sz="3200" kern="0" dirty="0">
                <a:solidFill>
                  <a:srgbClr val="C00000"/>
                </a:solidFill>
                <a:latin typeface="Times New Roman" pitchFamily="18" charset="0"/>
                <a:cs typeface="Times New Roman" pitchFamily="18" charset="0"/>
              </a:rPr>
              <a:t>       </a:t>
            </a:r>
            <a:r>
              <a:rPr lang="en-US" sz="3200" kern="0" dirty="0">
                <a:solidFill>
                  <a:srgbClr val="0070C0"/>
                </a:solidFill>
                <a:latin typeface="Times New Roman" pitchFamily="18" charset="0"/>
                <a:cs typeface="Times New Roman" pitchFamily="18" charset="0"/>
              </a:rPr>
              <a:t>Gazirhat High School</a:t>
            </a:r>
          </a:p>
          <a:p>
            <a:pPr lvl="0">
              <a:defRPr/>
            </a:pPr>
            <a:r>
              <a:rPr lang="en-US" sz="3200" kern="0" dirty="0">
                <a:solidFill>
                  <a:srgbClr val="002060"/>
                </a:solidFill>
                <a:latin typeface="Times New Roman" pitchFamily="18" charset="0"/>
                <a:cs typeface="Times New Roman" pitchFamily="18" charset="0"/>
              </a:rPr>
              <a:t>             </a:t>
            </a:r>
            <a:r>
              <a:rPr lang="en-US" sz="3200" kern="0" dirty="0">
                <a:solidFill>
                  <a:srgbClr val="C00000"/>
                </a:solidFill>
                <a:latin typeface="Times New Roman" pitchFamily="18" charset="0"/>
                <a:cs typeface="Times New Roman" pitchFamily="18" charset="0"/>
              </a:rPr>
              <a:t>Senbag, Noakhali.</a:t>
            </a:r>
          </a:p>
          <a:p>
            <a:pPr lvl="0">
              <a:defRPr/>
            </a:pPr>
            <a:r>
              <a:rPr lang="en-US" sz="3200" kern="0" dirty="0">
                <a:solidFill>
                  <a:srgbClr val="002060"/>
                </a:solidFill>
                <a:latin typeface="Times New Roman" pitchFamily="18" charset="0"/>
                <a:cs typeface="Times New Roman" pitchFamily="18" charset="0"/>
              </a:rPr>
              <a:t>    </a:t>
            </a:r>
            <a:r>
              <a:rPr lang="en-US" sz="3200" kern="0" dirty="0">
                <a:solidFill>
                  <a:srgbClr val="00B050"/>
                </a:solidFill>
                <a:latin typeface="Times New Roman" pitchFamily="18" charset="0"/>
                <a:cs typeface="Times New Roman" pitchFamily="18" charset="0"/>
              </a:rPr>
              <a:t>Mobile No: 01717155169</a:t>
            </a:r>
          </a:p>
          <a:p>
            <a:pPr lvl="0">
              <a:defRPr/>
            </a:pPr>
            <a:r>
              <a:rPr lang="en-US" sz="3200" kern="0" dirty="0">
                <a:solidFill>
                  <a:srgbClr val="00B050"/>
                </a:solidFill>
                <a:latin typeface="Times New Roman" pitchFamily="18" charset="0"/>
                <a:cs typeface="Times New Roman" pitchFamily="18" charset="0"/>
              </a:rPr>
              <a:t> </a:t>
            </a:r>
            <a:r>
              <a:rPr lang="en-US" sz="3200" kern="0" dirty="0">
                <a:solidFill>
                  <a:srgbClr val="002060"/>
                </a:solidFill>
                <a:latin typeface="Times New Roman" pitchFamily="18" charset="0"/>
                <a:cs typeface="Times New Roman" pitchFamily="18" charset="0"/>
              </a:rPr>
              <a:t>Email: manikmajumder01@gmail.com</a:t>
            </a:r>
          </a:p>
        </p:txBody>
      </p:sp>
      <p:grpSp>
        <p:nvGrpSpPr>
          <p:cNvPr id="9" name="Group 8"/>
          <p:cNvGrpSpPr/>
          <p:nvPr/>
        </p:nvGrpSpPr>
        <p:grpSpPr>
          <a:xfrm>
            <a:off x="3288427" y="4731041"/>
            <a:ext cx="6451317" cy="1755188"/>
            <a:chOff x="3115495" y="4798944"/>
            <a:chExt cx="6451317" cy="1755188"/>
          </a:xfrm>
          <a:solidFill>
            <a:schemeClr val="accent2">
              <a:lumMod val="40000"/>
              <a:lumOff val="60000"/>
            </a:schemeClr>
          </a:solidFill>
        </p:grpSpPr>
        <p:sp>
          <p:nvSpPr>
            <p:cNvPr id="10" name="Rectangle 9"/>
            <p:cNvSpPr/>
            <p:nvPr/>
          </p:nvSpPr>
          <p:spPr>
            <a:xfrm>
              <a:off x="3115495" y="4953263"/>
              <a:ext cx="4910057" cy="1446550"/>
            </a:xfrm>
            <a:prstGeom prst="rect">
              <a:avLst/>
            </a:prstGeom>
            <a:grp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3200" kern="0" dirty="0">
                  <a:solidFill>
                    <a:prstClr val="black"/>
                  </a:solidFill>
                  <a:latin typeface="Times New Roman" pitchFamily="18" charset="0"/>
                  <a:cs typeface="Times New Roman" pitchFamily="18" charset="0"/>
                </a:rPr>
                <a:t>Class : Nine-Ten</a:t>
              </a:r>
            </a:p>
            <a:p>
              <a:pPr>
                <a:defRPr/>
              </a:pPr>
              <a:r>
                <a:rPr lang="en-US" sz="2800" kern="0" dirty="0">
                  <a:solidFill>
                    <a:prstClr val="black"/>
                  </a:solidFill>
                  <a:latin typeface="Times New Roman" pitchFamily="18" charset="0"/>
                  <a:cs typeface="Times New Roman" pitchFamily="18" charset="0"/>
                </a:rPr>
                <a:t>  </a:t>
              </a:r>
              <a:r>
                <a:rPr lang="en-US" sz="2800" kern="0" dirty="0">
                  <a:solidFill>
                    <a:srgbClr val="C00000"/>
                  </a:solidFill>
                  <a:latin typeface="Times New Roman" pitchFamily="18" charset="0"/>
                  <a:cs typeface="Times New Roman" pitchFamily="18" charset="0"/>
                </a:rPr>
                <a:t>Subject : English 1st paper</a:t>
              </a:r>
            </a:p>
            <a:p>
              <a:pPr>
                <a:defRPr/>
              </a:pPr>
              <a:r>
                <a:rPr lang="en-US" sz="2800" kern="0" dirty="0">
                  <a:solidFill>
                    <a:srgbClr val="C00000"/>
                  </a:solidFill>
                  <a:latin typeface="Times New Roman" pitchFamily="18" charset="0"/>
                  <a:cs typeface="Times New Roman" pitchFamily="18" charset="0"/>
                </a:rPr>
                <a:t>      </a:t>
              </a:r>
              <a:endParaRPr lang="en-US" sz="2800" kern="0" dirty="0">
                <a:solidFill>
                  <a:prstClr val="black"/>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38B3A57A-6D90-4E9E-B5B7-5536C35629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8433" y="4798944"/>
              <a:ext cx="1358379" cy="1755188"/>
            </a:xfrm>
            <a:prstGeom prst="rect">
              <a:avLst/>
            </a:prstGeom>
            <a:grpFill/>
            <a:ln/>
          </p:spPr>
          <p:style>
            <a:lnRef idx="2">
              <a:schemeClr val="accent1"/>
            </a:lnRef>
            <a:fillRef idx="1">
              <a:schemeClr val="lt1"/>
            </a:fillRef>
            <a:effectRef idx="0">
              <a:schemeClr val="accent1"/>
            </a:effectRef>
            <a:fontRef idx="minor">
              <a:schemeClr val="dk1"/>
            </a:fontRef>
          </p:style>
        </p:pic>
      </p:gr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322" t="32598" r="1530" b="6253"/>
          <a:stretch/>
        </p:blipFill>
        <p:spPr>
          <a:xfrm>
            <a:off x="4016865" y="274334"/>
            <a:ext cx="5015345" cy="845374"/>
          </a:xfrm>
          <a:custGeom>
            <a:avLst/>
            <a:gdLst>
              <a:gd name="connsiteX0" fmla="*/ 911637 w 6043663"/>
              <a:gd name="connsiteY0" fmla="*/ 486724 h 1349876"/>
              <a:gd name="connsiteX1" fmla="*/ 826958 w 6043663"/>
              <a:gd name="connsiteY1" fmla="*/ 528708 h 1349876"/>
              <a:gd name="connsiteX2" fmla="*/ 792802 w 6043663"/>
              <a:gd name="connsiteY2" fmla="*/ 669601 h 1349876"/>
              <a:gd name="connsiteX3" fmla="*/ 828026 w 6043663"/>
              <a:gd name="connsiteY3" fmla="*/ 805158 h 1349876"/>
              <a:gd name="connsiteX4" fmla="*/ 915195 w 6043663"/>
              <a:gd name="connsiteY4" fmla="*/ 848209 h 1349876"/>
              <a:gd name="connsiteX5" fmla="*/ 1007701 w 6043663"/>
              <a:gd name="connsiteY5" fmla="*/ 804802 h 1349876"/>
              <a:gd name="connsiteX6" fmla="*/ 1044703 w 6043663"/>
              <a:gd name="connsiteY6" fmla="*/ 663197 h 1349876"/>
              <a:gd name="connsiteX7" fmla="*/ 1006989 w 6043663"/>
              <a:gd name="connsiteY7" fmla="*/ 530487 h 1349876"/>
              <a:gd name="connsiteX8" fmla="*/ 911637 w 6043663"/>
              <a:gd name="connsiteY8" fmla="*/ 486724 h 1349876"/>
              <a:gd name="connsiteX9" fmla="*/ 1913785 w 6043663"/>
              <a:gd name="connsiteY9" fmla="*/ 441894 h 1349876"/>
              <a:gd name="connsiteX10" fmla="*/ 1803490 w 6043663"/>
              <a:gd name="connsiteY10" fmla="*/ 496686 h 1349876"/>
              <a:gd name="connsiteX11" fmla="*/ 1770045 w 6043663"/>
              <a:gd name="connsiteY11" fmla="*/ 598443 h 1349876"/>
              <a:gd name="connsiteX12" fmla="*/ 2055390 w 6043663"/>
              <a:gd name="connsiteY12" fmla="*/ 598443 h 1349876"/>
              <a:gd name="connsiteX13" fmla="*/ 2010205 w 6043663"/>
              <a:gd name="connsiteY13" fmla="*/ 478185 h 1349876"/>
              <a:gd name="connsiteX14" fmla="*/ 1913785 w 6043663"/>
              <a:gd name="connsiteY14" fmla="*/ 441894 h 1349876"/>
              <a:gd name="connsiteX15" fmla="*/ 5152048 w 6043663"/>
              <a:gd name="connsiteY15" fmla="*/ 287480 h 1349876"/>
              <a:gd name="connsiteX16" fmla="*/ 5457639 w 6043663"/>
              <a:gd name="connsiteY16" fmla="*/ 287480 h 1349876"/>
              <a:gd name="connsiteX17" fmla="*/ 5613510 w 6043663"/>
              <a:gd name="connsiteY17" fmla="*/ 790571 h 1349876"/>
              <a:gd name="connsiteX18" fmla="*/ 5758273 w 6043663"/>
              <a:gd name="connsiteY18" fmla="*/ 287480 h 1349876"/>
              <a:gd name="connsiteX19" fmla="*/ 6043663 w 6043663"/>
              <a:gd name="connsiteY19" fmla="*/ 287480 h 1349876"/>
              <a:gd name="connsiteX20" fmla="*/ 5743841 w 6043663"/>
              <a:gd name="connsiteY20" fmla="*/ 1094940 h 1349876"/>
              <a:gd name="connsiteX21" fmla="*/ 5639283 w 6043663"/>
              <a:gd name="connsiteY21" fmla="*/ 1281508 h 1349876"/>
              <a:gd name="connsiteX22" fmla="*/ 5409541 w 6043663"/>
              <a:gd name="connsiteY22" fmla="*/ 1349876 h 1349876"/>
              <a:gd name="connsiteX23" fmla="*/ 5216068 w 6043663"/>
              <a:gd name="connsiteY23" fmla="*/ 1332798 h 1349876"/>
              <a:gd name="connsiteX24" fmla="*/ 5193319 w 6043663"/>
              <a:gd name="connsiteY24" fmla="*/ 1130708 h 1349876"/>
              <a:gd name="connsiteX25" fmla="*/ 5332667 w 6043663"/>
              <a:gd name="connsiteY25" fmla="*/ 1150632 h 1349876"/>
              <a:gd name="connsiteX26" fmla="*/ 5415495 w 6043663"/>
              <a:gd name="connsiteY26" fmla="*/ 1127122 h 1349876"/>
              <a:gd name="connsiteX27" fmla="*/ 5469169 w 6043663"/>
              <a:gd name="connsiteY27" fmla="*/ 1043050 h 1349876"/>
              <a:gd name="connsiteX28" fmla="*/ 4112502 w 6043663"/>
              <a:gd name="connsiteY28" fmla="*/ 287480 h 1349876"/>
              <a:gd name="connsiteX29" fmla="*/ 4402117 w 6043663"/>
              <a:gd name="connsiteY29" fmla="*/ 287480 h 1349876"/>
              <a:gd name="connsiteX30" fmla="*/ 4402117 w 6043663"/>
              <a:gd name="connsiteY30" fmla="*/ 1043183 h 1349876"/>
              <a:gd name="connsiteX31" fmla="*/ 4112502 w 6043663"/>
              <a:gd name="connsiteY31" fmla="*/ 1043183 h 1349876"/>
              <a:gd name="connsiteX32" fmla="*/ 3025517 w 6043663"/>
              <a:gd name="connsiteY32" fmla="*/ 270402 h 1349876"/>
              <a:gd name="connsiteX33" fmla="*/ 3213731 w 6043663"/>
              <a:gd name="connsiteY33" fmla="*/ 341917 h 1349876"/>
              <a:gd name="connsiteX34" fmla="*/ 3281687 w 6043663"/>
              <a:gd name="connsiteY34" fmla="*/ 562864 h 1349876"/>
              <a:gd name="connsiteX35" fmla="*/ 3281687 w 6043663"/>
              <a:gd name="connsiteY35" fmla="*/ 1043183 h 1349876"/>
              <a:gd name="connsiteX36" fmla="*/ 2990649 w 6043663"/>
              <a:gd name="connsiteY36" fmla="*/ 1043183 h 1349876"/>
              <a:gd name="connsiteX37" fmla="*/ 2990649 w 6043663"/>
              <a:gd name="connsiteY37" fmla="*/ 627618 h 1349876"/>
              <a:gd name="connsiteX38" fmla="*/ 2964320 w 6043663"/>
              <a:gd name="connsiteY38" fmla="*/ 526929 h 1349876"/>
              <a:gd name="connsiteX39" fmla="*/ 2890316 w 6043663"/>
              <a:gd name="connsiteY39" fmla="*/ 497398 h 1349876"/>
              <a:gd name="connsiteX40" fmla="*/ 2804926 w 6043663"/>
              <a:gd name="connsiteY40" fmla="*/ 537247 h 1349876"/>
              <a:gd name="connsiteX41" fmla="*/ 2772193 w 6043663"/>
              <a:gd name="connsiteY41" fmla="*/ 680275 h 1349876"/>
              <a:gd name="connsiteX42" fmla="*/ 2772193 w 6043663"/>
              <a:gd name="connsiteY42" fmla="*/ 1043183 h 1349876"/>
              <a:gd name="connsiteX43" fmla="*/ 2482578 w 6043663"/>
              <a:gd name="connsiteY43" fmla="*/ 1043183 h 1349876"/>
              <a:gd name="connsiteX44" fmla="*/ 2482578 w 6043663"/>
              <a:gd name="connsiteY44" fmla="*/ 287480 h 1349876"/>
              <a:gd name="connsiteX45" fmla="*/ 2752269 w 6043663"/>
              <a:gd name="connsiteY45" fmla="*/ 287480 h 1349876"/>
              <a:gd name="connsiteX46" fmla="*/ 2752269 w 6043663"/>
              <a:gd name="connsiteY46" fmla="*/ 410585 h 1349876"/>
              <a:gd name="connsiteX47" fmla="*/ 2874661 w 6043663"/>
              <a:gd name="connsiteY47" fmla="*/ 302780 h 1349876"/>
              <a:gd name="connsiteX48" fmla="*/ 3025517 w 6043663"/>
              <a:gd name="connsiteY48" fmla="*/ 270402 h 1349876"/>
              <a:gd name="connsiteX49" fmla="*/ 1901688 w 6043663"/>
              <a:gd name="connsiteY49" fmla="*/ 270402 h 1349876"/>
              <a:gd name="connsiteX50" fmla="*/ 2157859 w 6043663"/>
              <a:gd name="connsiteY50" fmla="*/ 319502 h 1349876"/>
              <a:gd name="connsiteX51" fmla="*/ 2300887 w 6043663"/>
              <a:gd name="connsiteY51" fmla="*/ 461819 h 1349876"/>
              <a:gd name="connsiteX52" fmla="*/ 2349986 w 6043663"/>
              <a:gd name="connsiteY52" fmla="*/ 704469 h 1349876"/>
              <a:gd name="connsiteX53" fmla="*/ 2349986 w 6043663"/>
              <a:gd name="connsiteY53" fmla="*/ 737202 h 1349876"/>
              <a:gd name="connsiteX54" fmla="*/ 1769334 w 6043663"/>
              <a:gd name="connsiteY54" fmla="*/ 737202 h 1349876"/>
              <a:gd name="connsiteX55" fmla="*/ 1807048 w 6043663"/>
              <a:gd name="connsiteY55" fmla="*/ 841093 h 1349876"/>
              <a:gd name="connsiteX56" fmla="*/ 1916631 w 6043663"/>
              <a:gd name="connsiteY56" fmla="*/ 890193 h 1349876"/>
              <a:gd name="connsiteX57" fmla="*/ 1997752 w 6043663"/>
              <a:gd name="connsiteY57" fmla="*/ 868845 h 1349876"/>
              <a:gd name="connsiteX58" fmla="*/ 2048275 w 6043663"/>
              <a:gd name="connsiteY58" fmla="*/ 821169 h 1349876"/>
              <a:gd name="connsiteX59" fmla="*/ 2333620 w 6043663"/>
              <a:gd name="connsiteY59" fmla="*/ 847497 h 1349876"/>
              <a:gd name="connsiteX60" fmla="*/ 2175648 w 6043663"/>
              <a:gd name="connsiteY60" fmla="*/ 1010806 h 1349876"/>
              <a:gd name="connsiteX61" fmla="*/ 1910227 w 6043663"/>
              <a:gd name="connsiteY61" fmla="*/ 1060261 h 1349876"/>
              <a:gd name="connsiteX62" fmla="*/ 1673981 w 6043663"/>
              <a:gd name="connsiteY62" fmla="*/ 1017922 h 1349876"/>
              <a:gd name="connsiteX63" fmla="*/ 1531308 w 6043663"/>
              <a:gd name="connsiteY63" fmla="*/ 883433 h 1349876"/>
              <a:gd name="connsiteX64" fmla="*/ 1474738 w 6043663"/>
              <a:gd name="connsiteY64" fmla="*/ 666755 h 1349876"/>
              <a:gd name="connsiteX65" fmla="*/ 1588235 w 6043663"/>
              <a:gd name="connsiteY65" fmla="*/ 379986 h 1349876"/>
              <a:gd name="connsiteX66" fmla="*/ 1901688 w 6043663"/>
              <a:gd name="connsiteY66" fmla="*/ 270402 h 1349876"/>
              <a:gd name="connsiteX67" fmla="*/ 4936991 w 6043663"/>
              <a:gd name="connsiteY67" fmla="*/ 0 h 1349876"/>
              <a:gd name="connsiteX68" fmla="*/ 4936991 w 6043663"/>
              <a:gd name="connsiteY68" fmla="*/ 287480 h 1349876"/>
              <a:gd name="connsiteX69" fmla="*/ 5096386 w 6043663"/>
              <a:gd name="connsiteY69" fmla="*/ 287480 h 1349876"/>
              <a:gd name="connsiteX70" fmla="*/ 5096386 w 6043663"/>
              <a:gd name="connsiteY70" fmla="*/ 499533 h 1349876"/>
              <a:gd name="connsiteX71" fmla="*/ 4936991 w 6043663"/>
              <a:gd name="connsiteY71" fmla="*/ 499533 h 1349876"/>
              <a:gd name="connsiteX72" fmla="*/ 4936991 w 6043663"/>
              <a:gd name="connsiteY72" fmla="*/ 767266 h 1349876"/>
              <a:gd name="connsiteX73" fmla="*/ 4946241 w 6043663"/>
              <a:gd name="connsiteY73" fmla="*/ 831176 h 1349876"/>
              <a:gd name="connsiteX74" fmla="*/ 4996052 w 6043663"/>
              <a:gd name="connsiteY74" fmla="*/ 855325 h 1349876"/>
              <a:gd name="connsiteX75" fmla="*/ 5085712 w 6043663"/>
              <a:gd name="connsiteY75" fmla="*/ 836857 h 1349876"/>
              <a:gd name="connsiteX76" fmla="*/ 5107060 w 6043663"/>
              <a:gd name="connsiteY76" fmla="*/ 1036779 h 1349876"/>
              <a:gd name="connsiteX77" fmla="*/ 4906393 w 6043663"/>
              <a:gd name="connsiteY77" fmla="*/ 1060261 h 1349876"/>
              <a:gd name="connsiteX78" fmla="*/ 4746998 w 6043663"/>
              <a:gd name="connsiteY78" fmla="*/ 1032543 h 1349876"/>
              <a:gd name="connsiteX79" fmla="*/ 4671215 w 6043663"/>
              <a:gd name="connsiteY79" fmla="*/ 948326 h 1349876"/>
              <a:gd name="connsiteX80" fmla="*/ 4646665 w 6043663"/>
              <a:gd name="connsiteY80" fmla="*/ 765332 h 1349876"/>
              <a:gd name="connsiteX81" fmla="*/ 4646665 w 6043663"/>
              <a:gd name="connsiteY81" fmla="*/ 499533 h 1349876"/>
              <a:gd name="connsiteX82" fmla="*/ 4539927 w 6043663"/>
              <a:gd name="connsiteY82" fmla="*/ 499533 h 1349876"/>
              <a:gd name="connsiteX83" fmla="*/ 4539927 w 6043663"/>
              <a:gd name="connsiteY83" fmla="*/ 287480 h 1349876"/>
              <a:gd name="connsiteX84" fmla="*/ 4646665 w 6043663"/>
              <a:gd name="connsiteY84" fmla="*/ 287480 h 1349876"/>
              <a:gd name="connsiteX85" fmla="*/ 4646665 w 6043663"/>
              <a:gd name="connsiteY85" fmla="*/ 148721 h 1349876"/>
              <a:gd name="connsiteX86" fmla="*/ 4112502 w 6043663"/>
              <a:gd name="connsiteY86" fmla="*/ 0 h 1349876"/>
              <a:gd name="connsiteX87" fmla="*/ 4402117 w 6043663"/>
              <a:gd name="connsiteY87" fmla="*/ 0 h 1349876"/>
              <a:gd name="connsiteX88" fmla="*/ 4402117 w 6043663"/>
              <a:gd name="connsiteY88" fmla="*/ 197109 h 1349876"/>
              <a:gd name="connsiteX89" fmla="*/ 4112502 w 6043663"/>
              <a:gd name="connsiteY89" fmla="*/ 197109 h 1349876"/>
              <a:gd name="connsiteX90" fmla="*/ 3803516 w 6043663"/>
              <a:gd name="connsiteY90" fmla="*/ 0 h 1349876"/>
              <a:gd name="connsiteX91" fmla="*/ 3803516 w 6043663"/>
              <a:gd name="connsiteY91" fmla="*/ 287480 h 1349876"/>
              <a:gd name="connsiteX92" fmla="*/ 3962911 w 6043663"/>
              <a:gd name="connsiteY92" fmla="*/ 287480 h 1349876"/>
              <a:gd name="connsiteX93" fmla="*/ 3962911 w 6043663"/>
              <a:gd name="connsiteY93" fmla="*/ 499533 h 1349876"/>
              <a:gd name="connsiteX94" fmla="*/ 3803516 w 6043663"/>
              <a:gd name="connsiteY94" fmla="*/ 499533 h 1349876"/>
              <a:gd name="connsiteX95" fmla="*/ 3803516 w 6043663"/>
              <a:gd name="connsiteY95" fmla="*/ 767266 h 1349876"/>
              <a:gd name="connsiteX96" fmla="*/ 3812767 w 6043663"/>
              <a:gd name="connsiteY96" fmla="*/ 831176 h 1349876"/>
              <a:gd name="connsiteX97" fmla="*/ 3862578 w 6043663"/>
              <a:gd name="connsiteY97" fmla="*/ 855325 h 1349876"/>
              <a:gd name="connsiteX98" fmla="*/ 3952237 w 6043663"/>
              <a:gd name="connsiteY98" fmla="*/ 836857 h 1349876"/>
              <a:gd name="connsiteX99" fmla="*/ 3973585 w 6043663"/>
              <a:gd name="connsiteY99" fmla="*/ 1036779 h 1349876"/>
              <a:gd name="connsiteX100" fmla="*/ 3772918 w 6043663"/>
              <a:gd name="connsiteY100" fmla="*/ 1060261 h 1349876"/>
              <a:gd name="connsiteX101" fmla="*/ 3613523 w 6043663"/>
              <a:gd name="connsiteY101" fmla="*/ 1032543 h 1349876"/>
              <a:gd name="connsiteX102" fmla="*/ 3537739 w 6043663"/>
              <a:gd name="connsiteY102" fmla="*/ 948326 h 1349876"/>
              <a:gd name="connsiteX103" fmla="*/ 3513190 w 6043663"/>
              <a:gd name="connsiteY103" fmla="*/ 765332 h 1349876"/>
              <a:gd name="connsiteX104" fmla="*/ 3513190 w 6043663"/>
              <a:gd name="connsiteY104" fmla="*/ 499533 h 1349876"/>
              <a:gd name="connsiteX105" fmla="*/ 3406452 w 6043663"/>
              <a:gd name="connsiteY105" fmla="*/ 499533 h 1349876"/>
              <a:gd name="connsiteX106" fmla="*/ 3406452 w 6043663"/>
              <a:gd name="connsiteY106" fmla="*/ 287480 h 1349876"/>
              <a:gd name="connsiteX107" fmla="*/ 3513190 w 6043663"/>
              <a:gd name="connsiteY107" fmla="*/ 287480 h 1349876"/>
              <a:gd name="connsiteX108" fmla="*/ 3513190 w 6043663"/>
              <a:gd name="connsiteY108" fmla="*/ 148721 h 1349876"/>
              <a:gd name="connsiteX109" fmla="*/ 1042569 w 6043663"/>
              <a:gd name="connsiteY109" fmla="*/ 0 h 1349876"/>
              <a:gd name="connsiteX110" fmla="*/ 1335030 w 6043663"/>
              <a:gd name="connsiteY110" fmla="*/ 0 h 1349876"/>
              <a:gd name="connsiteX111" fmla="*/ 1335030 w 6043663"/>
              <a:gd name="connsiteY111" fmla="*/ 1043183 h 1349876"/>
              <a:gd name="connsiteX112" fmla="*/ 1063916 w 6043663"/>
              <a:gd name="connsiteY112" fmla="*/ 1043183 h 1349876"/>
              <a:gd name="connsiteX113" fmla="*/ 1063916 w 6043663"/>
              <a:gd name="connsiteY113" fmla="*/ 931464 h 1349876"/>
              <a:gd name="connsiteX114" fmla="*/ 960025 w 6043663"/>
              <a:gd name="connsiteY114" fmla="*/ 1027528 h 1349876"/>
              <a:gd name="connsiteX115" fmla="*/ 820554 w 6043663"/>
              <a:gd name="connsiteY115" fmla="*/ 1060261 h 1349876"/>
              <a:gd name="connsiteX116" fmla="*/ 584664 w 6043663"/>
              <a:gd name="connsiteY116" fmla="*/ 942850 h 1349876"/>
              <a:gd name="connsiteX117" fmla="*/ 503187 w 6043663"/>
              <a:gd name="connsiteY117" fmla="*/ 657504 h 1349876"/>
              <a:gd name="connsiteX118" fmla="*/ 593203 w 6043663"/>
              <a:gd name="connsiteY118" fmla="*/ 370024 h 1349876"/>
              <a:gd name="connsiteX119" fmla="*/ 821977 w 6043663"/>
              <a:gd name="connsiteY119" fmla="*/ 270402 h 1349876"/>
              <a:gd name="connsiteX120" fmla="*/ 944725 w 6043663"/>
              <a:gd name="connsiteY120" fmla="*/ 293173 h 1349876"/>
              <a:gd name="connsiteX121" fmla="*/ 1042569 w 6043663"/>
              <a:gd name="connsiteY121" fmla="*/ 361485 h 1349876"/>
              <a:gd name="connsiteX122" fmla="*/ 0 w 6043663"/>
              <a:gd name="connsiteY122" fmla="*/ 0 h 1349876"/>
              <a:gd name="connsiteX123" fmla="*/ 323059 w 6043663"/>
              <a:gd name="connsiteY123" fmla="*/ 0 h 1349876"/>
              <a:gd name="connsiteX124" fmla="*/ 323059 w 6043663"/>
              <a:gd name="connsiteY124" fmla="*/ 1043183 h 1349876"/>
              <a:gd name="connsiteX125" fmla="*/ 0 w 6043663"/>
              <a:gd name="connsiteY125" fmla="*/ 1043183 h 134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43663" h="1349876">
                <a:moveTo>
                  <a:pt x="911637" y="486724"/>
                </a:moveTo>
                <a:cubicBezTo>
                  <a:pt x="877955" y="486724"/>
                  <a:pt x="849729" y="500719"/>
                  <a:pt x="826958" y="528708"/>
                </a:cubicBezTo>
                <a:cubicBezTo>
                  <a:pt x="804188" y="556697"/>
                  <a:pt x="792802" y="603661"/>
                  <a:pt x="792802" y="669601"/>
                </a:cubicBezTo>
                <a:cubicBezTo>
                  <a:pt x="792802" y="731272"/>
                  <a:pt x="804543" y="776458"/>
                  <a:pt x="828026" y="805158"/>
                </a:cubicBezTo>
                <a:cubicBezTo>
                  <a:pt x="851508" y="833859"/>
                  <a:pt x="880564" y="848209"/>
                  <a:pt x="915195" y="848209"/>
                </a:cubicBezTo>
                <a:cubicBezTo>
                  <a:pt x="952197" y="848209"/>
                  <a:pt x="983033" y="833740"/>
                  <a:pt x="1007701" y="804802"/>
                </a:cubicBezTo>
                <a:cubicBezTo>
                  <a:pt x="1032369" y="775865"/>
                  <a:pt x="1044703" y="728663"/>
                  <a:pt x="1044703" y="663197"/>
                </a:cubicBezTo>
                <a:cubicBezTo>
                  <a:pt x="1044703" y="603898"/>
                  <a:pt x="1032132" y="559662"/>
                  <a:pt x="1006989" y="530487"/>
                </a:cubicBezTo>
                <a:cubicBezTo>
                  <a:pt x="981847" y="501312"/>
                  <a:pt x="950062" y="486724"/>
                  <a:pt x="911637" y="486724"/>
                </a:cubicBezTo>
                <a:close/>
                <a:moveTo>
                  <a:pt x="1913785" y="441894"/>
                </a:moveTo>
                <a:cubicBezTo>
                  <a:pt x="1867769" y="441894"/>
                  <a:pt x="1831004" y="460158"/>
                  <a:pt x="1803490" y="496686"/>
                </a:cubicBezTo>
                <a:cubicBezTo>
                  <a:pt x="1785937" y="519457"/>
                  <a:pt x="1774789" y="553376"/>
                  <a:pt x="1770045" y="598443"/>
                </a:cubicBezTo>
                <a:lnTo>
                  <a:pt x="2055390" y="598443"/>
                </a:lnTo>
                <a:cubicBezTo>
                  <a:pt x="2049698" y="542465"/>
                  <a:pt x="2034636" y="502379"/>
                  <a:pt x="2010205" y="478185"/>
                </a:cubicBezTo>
                <a:cubicBezTo>
                  <a:pt x="1985774" y="453991"/>
                  <a:pt x="1953634" y="441894"/>
                  <a:pt x="1913785" y="441894"/>
                </a:cubicBezTo>
                <a:close/>
                <a:moveTo>
                  <a:pt x="5152048" y="287480"/>
                </a:moveTo>
                <a:lnTo>
                  <a:pt x="5457639" y="287480"/>
                </a:lnTo>
                <a:lnTo>
                  <a:pt x="5613510" y="790571"/>
                </a:lnTo>
                <a:lnTo>
                  <a:pt x="5758273" y="287480"/>
                </a:lnTo>
                <a:lnTo>
                  <a:pt x="6043663" y="287480"/>
                </a:lnTo>
                <a:lnTo>
                  <a:pt x="5743841" y="1094940"/>
                </a:lnTo>
                <a:cubicBezTo>
                  <a:pt x="5709700" y="1187038"/>
                  <a:pt x="5674847" y="1249228"/>
                  <a:pt x="5639283" y="1281508"/>
                </a:cubicBezTo>
                <a:cubicBezTo>
                  <a:pt x="5589019" y="1327087"/>
                  <a:pt x="5512439" y="1349876"/>
                  <a:pt x="5409541" y="1349876"/>
                </a:cubicBezTo>
                <a:cubicBezTo>
                  <a:pt x="5367809" y="1349876"/>
                  <a:pt x="5303319" y="1344183"/>
                  <a:pt x="5216068" y="1332798"/>
                </a:cubicBezTo>
                <a:lnTo>
                  <a:pt x="5193319" y="1130708"/>
                </a:lnTo>
                <a:cubicBezTo>
                  <a:pt x="5235029" y="1143991"/>
                  <a:pt x="5281478" y="1150632"/>
                  <a:pt x="5332667" y="1150632"/>
                </a:cubicBezTo>
                <a:cubicBezTo>
                  <a:pt x="5366793" y="1150632"/>
                  <a:pt x="5394403" y="1142796"/>
                  <a:pt x="5415495" y="1127122"/>
                </a:cubicBezTo>
                <a:cubicBezTo>
                  <a:pt x="5436587" y="1111449"/>
                  <a:pt x="5454478" y="1083425"/>
                  <a:pt x="5469169" y="1043050"/>
                </a:cubicBezTo>
                <a:close/>
                <a:moveTo>
                  <a:pt x="4112502" y="287480"/>
                </a:moveTo>
                <a:lnTo>
                  <a:pt x="4402117" y="287480"/>
                </a:lnTo>
                <a:lnTo>
                  <a:pt x="4402117" y="1043183"/>
                </a:lnTo>
                <a:lnTo>
                  <a:pt x="4112502" y="1043183"/>
                </a:lnTo>
                <a:close/>
                <a:moveTo>
                  <a:pt x="3025517" y="270402"/>
                </a:moveTo>
                <a:cubicBezTo>
                  <a:pt x="3105689" y="270402"/>
                  <a:pt x="3168427" y="294241"/>
                  <a:pt x="3213731" y="341917"/>
                </a:cubicBezTo>
                <a:cubicBezTo>
                  <a:pt x="3259035" y="389593"/>
                  <a:pt x="3281687" y="463242"/>
                  <a:pt x="3281687" y="562864"/>
                </a:cubicBezTo>
                <a:lnTo>
                  <a:pt x="3281687" y="1043183"/>
                </a:lnTo>
                <a:lnTo>
                  <a:pt x="2990649" y="1043183"/>
                </a:lnTo>
                <a:lnTo>
                  <a:pt x="2990649" y="627618"/>
                </a:lnTo>
                <a:cubicBezTo>
                  <a:pt x="2990649" y="580179"/>
                  <a:pt x="2981873" y="546616"/>
                  <a:pt x="2964320" y="526929"/>
                </a:cubicBezTo>
                <a:cubicBezTo>
                  <a:pt x="2946768" y="507241"/>
                  <a:pt x="2922100" y="497398"/>
                  <a:pt x="2890316" y="497398"/>
                </a:cubicBezTo>
                <a:cubicBezTo>
                  <a:pt x="2855211" y="497398"/>
                  <a:pt x="2826748" y="510681"/>
                  <a:pt x="2804926" y="537247"/>
                </a:cubicBezTo>
                <a:cubicBezTo>
                  <a:pt x="2783104" y="563812"/>
                  <a:pt x="2772193" y="611489"/>
                  <a:pt x="2772193" y="680275"/>
                </a:cubicBezTo>
                <a:lnTo>
                  <a:pt x="2772193" y="1043183"/>
                </a:lnTo>
                <a:lnTo>
                  <a:pt x="2482578" y="1043183"/>
                </a:lnTo>
                <a:lnTo>
                  <a:pt x="2482578" y="287480"/>
                </a:lnTo>
                <a:lnTo>
                  <a:pt x="2752269" y="287480"/>
                </a:lnTo>
                <a:lnTo>
                  <a:pt x="2752269" y="410585"/>
                </a:lnTo>
                <a:cubicBezTo>
                  <a:pt x="2792592" y="360299"/>
                  <a:pt x="2833389" y="324364"/>
                  <a:pt x="2874661" y="302780"/>
                </a:cubicBezTo>
                <a:cubicBezTo>
                  <a:pt x="2915933" y="281195"/>
                  <a:pt x="2966218" y="270402"/>
                  <a:pt x="3025517" y="270402"/>
                </a:cubicBezTo>
                <a:close/>
                <a:moveTo>
                  <a:pt x="1901688" y="270402"/>
                </a:moveTo>
                <a:cubicBezTo>
                  <a:pt x="2009849" y="270402"/>
                  <a:pt x="2095239" y="286769"/>
                  <a:pt x="2157859" y="319502"/>
                </a:cubicBezTo>
                <a:cubicBezTo>
                  <a:pt x="2220478" y="352235"/>
                  <a:pt x="2268154" y="399674"/>
                  <a:pt x="2300887" y="461819"/>
                </a:cubicBezTo>
                <a:cubicBezTo>
                  <a:pt x="2333620" y="523964"/>
                  <a:pt x="2349986" y="604847"/>
                  <a:pt x="2349986" y="704469"/>
                </a:cubicBezTo>
                <a:lnTo>
                  <a:pt x="2349986" y="737202"/>
                </a:lnTo>
                <a:lnTo>
                  <a:pt x="1769334" y="737202"/>
                </a:lnTo>
                <a:cubicBezTo>
                  <a:pt x="1774552" y="783692"/>
                  <a:pt x="1787123" y="818323"/>
                  <a:pt x="1807048" y="841093"/>
                </a:cubicBezTo>
                <a:cubicBezTo>
                  <a:pt x="1835036" y="873826"/>
                  <a:pt x="1871564" y="890193"/>
                  <a:pt x="1916631" y="890193"/>
                </a:cubicBezTo>
                <a:cubicBezTo>
                  <a:pt x="1945095" y="890193"/>
                  <a:pt x="1972135" y="883077"/>
                  <a:pt x="1997752" y="868845"/>
                </a:cubicBezTo>
                <a:cubicBezTo>
                  <a:pt x="2013407" y="859832"/>
                  <a:pt x="2030248" y="843940"/>
                  <a:pt x="2048275" y="821169"/>
                </a:cubicBezTo>
                <a:lnTo>
                  <a:pt x="2333620" y="847497"/>
                </a:lnTo>
                <a:cubicBezTo>
                  <a:pt x="2289976" y="923400"/>
                  <a:pt x="2237319" y="977836"/>
                  <a:pt x="2175648" y="1010806"/>
                </a:cubicBezTo>
                <a:cubicBezTo>
                  <a:pt x="2113977" y="1043776"/>
                  <a:pt x="2025504" y="1060261"/>
                  <a:pt x="1910227" y="1060261"/>
                </a:cubicBezTo>
                <a:cubicBezTo>
                  <a:pt x="1810131" y="1060261"/>
                  <a:pt x="1731382" y="1046148"/>
                  <a:pt x="1673981" y="1017922"/>
                </a:cubicBezTo>
                <a:cubicBezTo>
                  <a:pt x="1616580" y="989696"/>
                  <a:pt x="1569022" y="944866"/>
                  <a:pt x="1531308" y="883433"/>
                </a:cubicBezTo>
                <a:cubicBezTo>
                  <a:pt x="1493595" y="821999"/>
                  <a:pt x="1474738" y="749773"/>
                  <a:pt x="1474738" y="666755"/>
                </a:cubicBezTo>
                <a:cubicBezTo>
                  <a:pt x="1474738" y="548632"/>
                  <a:pt x="1512570" y="453042"/>
                  <a:pt x="1588235" y="379986"/>
                </a:cubicBezTo>
                <a:cubicBezTo>
                  <a:pt x="1663900" y="306930"/>
                  <a:pt x="1768385" y="270402"/>
                  <a:pt x="1901688" y="270402"/>
                </a:cubicBezTo>
                <a:close/>
                <a:moveTo>
                  <a:pt x="4936991" y="0"/>
                </a:moveTo>
                <a:lnTo>
                  <a:pt x="4936991" y="287480"/>
                </a:lnTo>
                <a:lnTo>
                  <a:pt x="5096386" y="287480"/>
                </a:lnTo>
                <a:lnTo>
                  <a:pt x="5096386" y="499533"/>
                </a:lnTo>
                <a:lnTo>
                  <a:pt x="4936991" y="499533"/>
                </a:lnTo>
                <a:lnTo>
                  <a:pt x="4936991" y="767266"/>
                </a:lnTo>
                <a:cubicBezTo>
                  <a:pt x="4936991" y="799458"/>
                  <a:pt x="4940074" y="820761"/>
                  <a:pt x="4946241" y="831176"/>
                </a:cubicBezTo>
                <a:cubicBezTo>
                  <a:pt x="4955729" y="847275"/>
                  <a:pt x="4972333" y="855325"/>
                  <a:pt x="4996052" y="855325"/>
                </a:cubicBezTo>
                <a:cubicBezTo>
                  <a:pt x="5017400" y="855325"/>
                  <a:pt x="5047286" y="849169"/>
                  <a:pt x="5085712" y="836857"/>
                </a:cubicBezTo>
                <a:lnTo>
                  <a:pt x="5107060" y="1036779"/>
                </a:lnTo>
                <a:cubicBezTo>
                  <a:pt x="5035427" y="1052434"/>
                  <a:pt x="4968538" y="1060261"/>
                  <a:pt x="4906393" y="1060261"/>
                </a:cubicBezTo>
                <a:cubicBezTo>
                  <a:pt x="4834286" y="1060261"/>
                  <a:pt x="4781154" y="1051022"/>
                  <a:pt x="4746998" y="1032543"/>
                </a:cubicBezTo>
                <a:cubicBezTo>
                  <a:pt x="4712842" y="1014064"/>
                  <a:pt x="4687581" y="985992"/>
                  <a:pt x="4671215" y="948326"/>
                </a:cubicBezTo>
                <a:cubicBezTo>
                  <a:pt x="4654848" y="910660"/>
                  <a:pt x="4646665" y="849662"/>
                  <a:pt x="4646665" y="765332"/>
                </a:cubicBezTo>
                <a:lnTo>
                  <a:pt x="4646665" y="499533"/>
                </a:lnTo>
                <a:lnTo>
                  <a:pt x="4539927" y="499533"/>
                </a:lnTo>
                <a:lnTo>
                  <a:pt x="4539927" y="287480"/>
                </a:lnTo>
                <a:lnTo>
                  <a:pt x="4646665" y="287480"/>
                </a:lnTo>
                <a:lnTo>
                  <a:pt x="4646665" y="148721"/>
                </a:lnTo>
                <a:close/>
                <a:moveTo>
                  <a:pt x="4112502" y="0"/>
                </a:moveTo>
                <a:lnTo>
                  <a:pt x="4402117" y="0"/>
                </a:lnTo>
                <a:lnTo>
                  <a:pt x="4402117" y="197109"/>
                </a:lnTo>
                <a:lnTo>
                  <a:pt x="4112502" y="197109"/>
                </a:lnTo>
                <a:close/>
                <a:moveTo>
                  <a:pt x="3803516" y="0"/>
                </a:moveTo>
                <a:lnTo>
                  <a:pt x="3803516" y="287480"/>
                </a:lnTo>
                <a:lnTo>
                  <a:pt x="3962911" y="287480"/>
                </a:lnTo>
                <a:lnTo>
                  <a:pt x="3962911" y="499533"/>
                </a:lnTo>
                <a:lnTo>
                  <a:pt x="3803516" y="499533"/>
                </a:lnTo>
                <a:lnTo>
                  <a:pt x="3803516" y="767266"/>
                </a:lnTo>
                <a:cubicBezTo>
                  <a:pt x="3803516" y="799458"/>
                  <a:pt x="3806600" y="820761"/>
                  <a:pt x="3812767" y="831176"/>
                </a:cubicBezTo>
                <a:cubicBezTo>
                  <a:pt x="3822254" y="847275"/>
                  <a:pt x="3838858" y="855325"/>
                  <a:pt x="3862578" y="855325"/>
                </a:cubicBezTo>
                <a:cubicBezTo>
                  <a:pt x="3883925" y="855325"/>
                  <a:pt x="3913812" y="849169"/>
                  <a:pt x="3952237" y="836857"/>
                </a:cubicBezTo>
                <a:lnTo>
                  <a:pt x="3973585" y="1036779"/>
                </a:lnTo>
                <a:cubicBezTo>
                  <a:pt x="3901952" y="1052434"/>
                  <a:pt x="3835063" y="1060261"/>
                  <a:pt x="3772918" y="1060261"/>
                </a:cubicBezTo>
                <a:cubicBezTo>
                  <a:pt x="3700810" y="1060261"/>
                  <a:pt x="3647679" y="1051022"/>
                  <a:pt x="3613523" y="1032543"/>
                </a:cubicBezTo>
                <a:cubicBezTo>
                  <a:pt x="3579367" y="1014064"/>
                  <a:pt x="3554106" y="985992"/>
                  <a:pt x="3537739" y="948326"/>
                </a:cubicBezTo>
                <a:cubicBezTo>
                  <a:pt x="3521373" y="910660"/>
                  <a:pt x="3513190" y="849662"/>
                  <a:pt x="3513190" y="765332"/>
                </a:cubicBezTo>
                <a:lnTo>
                  <a:pt x="3513190" y="499533"/>
                </a:lnTo>
                <a:lnTo>
                  <a:pt x="3406452" y="499533"/>
                </a:lnTo>
                <a:lnTo>
                  <a:pt x="3406452" y="287480"/>
                </a:lnTo>
                <a:lnTo>
                  <a:pt x="3513190" y="287480"/>
                </a:lnTo>
                <a:lnTo>
                  <a:pt x="3513190" y="148721"/>
                </a:lnTo>
                <a:close/>
                <a:moveTo>
                  <a:pt x="1042569" y="0"/>
                </a:moveTo>
                <a:lnTo>
                  <a:pt x="1335030" y="0"/>
                </a:lnTo>
                <a:lnTo>
                  <a:pt x="1335030" y="1043183"/>
                </a:lnTo>
                <a:lnTo>
                  <a:pt x="1063916" y="1043183"/>
                </a:lnTo>
                <a:lnTo>
                  <a:pt x="1063916" y="931464"/>
                </a:lnTo>
                <a:cubicBezTo>
                  <a:pt x="1025965" y="978903"/>
                  <a:pt x="991334" y="1010925"/>
                  <a:pt x="960025" y="1027528"/>
                </a:cubicBezTo>
                <a:cubicBezTo>
                  <a:pt x="918278" y="1049350"/>
                  <a:pt x="871788" y="1060261"/>
                  <a:pt x="820554" y="1060261"/>
                </a:cubicBezTo>
                <a:cubicBezTo>
                  <a:pt x="717612" y="1060261"/>
                  <a:pt x="638982" y="1021124"/>
                  <a:pt x="584664" y="942850"/>
                </a:cubicBezTo>
                <a:cubicBezTo>
                  <a:pt x="530346" y="864576"/>
                  <a:pt x="503187" y="769460"/>
                  <a:pt x="503187" y="657504"/>
                </a:cubicBezTo>
                <a:cubicBezTo>
                  <a:pt x="503187" y="532266"/>
                  <a:pt x="533192" y="436439"/>
                  <a:pt x="593203" y="370024"/>
                </a:cubicBezTo>
                <a:cubicBezTo>
                  <a:pt x="653213" y="303610"/>
                  <a:pt x="729471" y="270402"/>
                  <a:pt x="821977" y="270402"/>
                </a:cubicBezTo>
                <a:cubicBezTo>
                  <a:pt x="867044" y="270402"/>
                  <a:pt x="907960" y="277993"/>
                  <a:pt x="944725" y="293173"/>
                </a:cubicBezTo>
                <a:cubicBezTo>
                  <a:pt x="981491" y="308354"/>
                  <a:pt x="1014105" y="331124"/>
                  <a:pt x="1042569" y="361485"/>
                </a:cubicBezTo>
                <a:close/>
                <a:moveTo>
                  <a:pt x="0" y="0"/>
                </a:moveTo>
                <a:lnTo>
                  <a:pt x="323059" y="0"/>
                </a:lnTo>
                <a:lnTo>
                  <a:pt x="323059" y="1043183"/>
                </a:lnTo>
                <a:lnTo>
                  <a:pt x="0" y="1043183"/>
                </a:lnTo>
                <a:close/>
              </a:path>
            </a:pathLst>
          </a:custGeom>
          <a:ln w="38100">
            <a:solidFill>
              <a:srgbClr val="002060"/>
            </a:solidFill>
          </a:ln>
        </p:spPr>
      </p:pic>
    </p:spTree>
    <p:extLst>
      <p:ext uri="{BB962C8B-B14F-4D97-AF65-F5344CB8AC3E}">
        <p14:creationId xmlns:p14="http://schemas.microsoft.com/office/powerpoint/2010/main" val="1845054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623" r="51" b="2872"/>
          <a:stretch/>
        </p:blipFill>
        <p:spPr>
          <a:xfrm>
            <a:off x="221905" y="221673"/>
            <a:ext cx="11779716" cy="6525491"/>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4" name="TextBox 13"/>
          <p:cNvSpPr txBox="1"/>
          <p:nvPr/>
        </p:nvSpPr>
        <p:spPr>
          <a:xfrm>
            <a:off x="2842863" y="306861"/>
            <a:ext cx="5511429" cy="64633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smtClean="0">
                <a:latin typeface="Times New Roman" pitchFamily="18" charset="0"/>
                <a:cs typeface="Times New Roman" pitchFamily="18" charset="0"/>
              </a:rPr>
              <a:t> Let’s O</a:t>
            </a:r>
            <a:r>
              <a:rPr lang="en-US" sz="3600" dirty="0" smtClean="0">
                <a:latin typeface="Times New Roman" pitchFamily="18" charset="0"/>
                <a:cs typeface="Times New Roman" pitchFamily="18" charset="0"/>
              </a:rPr>
              <a:t>bserve a video clip.</a:t>
            </a:r>
            <a:endParaRPr lang="en-US" sz="3600" dirty="0">
              <a:latin typeface="Times New Roman" pitchFamily="18" charset="0"/>
              <a:cs typeface="Times New Roman" pitchFamily="18" charset="0"/>
            </a:endParaRPr>
          </a:p>
        </p:txBody>
      </p:sp>
      <p:sp>
        <p:nvSpPr>
          <p:cNvPr id="15" name="TextBox 14"/>
          <p:cNvSpPr txBox="1"/>
          <p:nvPr/>
        </p:nvSpPr>
        <p:spPr>
          <a:xfrm>
            <a:off x="634181" y="4215872"/>
            <a:ext cx="11105535" cy="1323439"/>
          </a:xfrm>
          <a:prstGeom prst="rect">
            <a:avLst/>
          </a:prstGeom>
          <a:solidFill>
            <a:schemeClr val="bg1"/>
          </a:solidFill>
          <a:ln w="190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dirty="0">
                <a:solidFill>
                  <a:srgbClr val="FF0000"/>
                </a:solidFill>
                <a:latin typeface="Times New Roman" pitchFamily="18" charset="0"/>
                <a:cs typeface="Times New Roman" pitchFamily="18" charset="0"/>
              </a:rPr>
              <a:t> </a:t>
            </a:r>
            <a:r>
              <a:rPr lang="en-US" sz="4000" dirty="0" smtClean="0">
                <a:solidFill>
                  <a:srgbClr val="FF0000"/>
                </a:solidFill>
                <a:latin typeface="Times New Roman" pitchFamily="18" charset="0"/>
                <a:cs typeface="Times New Roman" pitchFamily="18" charset="0"/>
              </a:rPr>
              <a:t> </a:t>
            </a:r>
            <a:r>
              <a:rPr lang="en-US" sz="4000" dirty="0" smtClean="0">
                <a:solidFill>
                  <a:srgbClr val="002060"/>
                </a:solidFill>
                <a:latin typeface="Times New Roman" pitchFamily="18" charset="0"/>
                <a:cs typeface="Times New Roman" pitchFamily="18" charset="0"/>
              </a:rPr>
              <a:t>Partha Pratim Majumder is now 55 years old. He is recalling his childhood memories. This is flash back.</a:t>
            </a:r>
            <a:endParaRPr lang="en-US" sz="4000" dirty="0">
              <a:solidFill>
                <a:srgbClr val="002060"/>
              </a:solidFill>
              <a:latin typeface="Times New Roman" pitchFamily="18" charset="0"/>
              <a:cs typeface="Times New Roman" pitchFamily="18" charset="0"/>
            </a:endParaRPr>
          </a:p>
        </p:txBody>
      </p:sp>
      <p:sp>
        <p:nvSpPr>
          <p:cNvPr id="6" name="Rectangle 5"/>
          <p:cNvSpPr/>
          <p:nvPr/>
        </p:nvSpPr>
        <p:spPr>
          <a:xfrm>
            <a:off x="3675337" y="3244334"/>
            <a:ext cx="484132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solidFill>
                  <a:prstClr val="black"/>
                </a:solidFill>
                <a:hlinkClick r:id="rId3"/>
              </a:rPr>
              <a:t>https://www.youtube.com/watch?v=3QutjfBkq6o</a:t>
            </a:r>
            <a:endParaRPr lang="en-US" dirty="0">
              <a:solidFill>
                <a:prstClr val="black"/>
              </a:solidFill>
            </a:endParaRPr>
          </a:p>
        </p:txBody>
      </p:sp>
    </p:spTree>
    <p:extLst>
      <p:ext uri="{BB962C8B-B14F-4D97-AF65-F5344CB8AC3E}">
        <p14:creationId xmlns:p14="http://schemas.microsoft.com/office/powerpoint/2010/main" val="31283767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345" r="51" b="2872"/>
          <a:stretch/>
        </p:blipFill>
        <p:spPr>
          <a:xfrm>
            <a:off x="269500" y="166255"/>
            <a:ext cx="11728536" cy="6456217"/>
          </a:xfrm>
          <a:prstGeom prst="rect">
            <a:avLst/>
          </a:prstGeom>
        </p:spPr>
      </p:pic>
      <p:sp>
        <p:nvSpPr>
          <p:cNvPr id="3" name="TextBox 1"/>
          <p:cNvSpPr txBox="1"/>
          <p:nvPr/>
        </p:nvSpPr>
        <p:spPr>
          <a:xfrm>
            <a:off x="1595207" y="281388"/>
            <a:ext cx="9194409" cy="707886"/>
          </a:xfrm>
          <a:prstGeom prst="rect">
            <a:avLst/>
          </a:prstGeom>
          <a:solidFill>
            <a:schemeClr val="accent2">
              <a:lumMod val="20000"/>
              <a:lumOff val="80000"/>
            </a:schemeClr>
          </a:solidFill>
          <a:ln>
            <a:solidFill>
              <a:schemeClr val="accent6">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latin typeface="Times New Roman" pitchFamily="18" charset="0"/>
                <a:cs typeface="Times New Roman" pitchFamily="18" charset="0"/>
              </a:rPr>
              <a:t> </a:t>
            </a:r>
            <a:r>
              <a:rPr lang="en-US" sz="4000" dirty="0">
                <a:latin typeface="Times New Roman" pitchFamily="18" charset="0"/>
                <a:cs typeface="Times New Roman" pitchFamily="18" charset="0"/>
              </a:rPr>
              <a:t>Can you guess about our today’s lesson ?</a:t>
            </a:r>
          </a:p>
        </p:txBody>
      </p:sp>
      <p:sp>
        <p:nvSpPr>
          <p:cNvPr id="5" name="Right Arrow 4"/>
          <p:cNvSpPr/>
          <p:nvPr/>
        </p:nvSpPr>
        <p:spPr>
          <a:xfrm>
            <a:off x="1402384" y="1950933"/>
            <a:ext cx="3874370" cy="1555752"/>
          </a:xfrm>
          <a:prstGeom prst="rightArrow">
            <a:avLst>
              <a:gd name="adj1" fmla="val 100000"/>
              <a:gd name="adj2" fmla="val 19872"/>
            </a:avLst>
          </a:prstGeom>
          <a:solidFill>
            <a:schemeClr val="accent4">
              <a:lumMod val="20000"/>
              <a:lumOff val="80000"/>
            </a:schemeClr>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smtClean="0">
                <a:solidFill>
                  <a:srgbClr val="FF0000"/>
                </a:solidFill>
                <a:latin typeface="Times New Roman" pitchFamily="18" charset="0"/>
                <a:cs typeface="Times New Roman" pitchFamily="18" charset="0"/>
              </a:rPr>
              <a:t>Flash back</a:t>
            </a:r>
            <a:endParaRPr lang="en-US" sz="4000" b="1" dirty="0">
              <a:solidFill>
                <a:srgbClr val="FF0000"/>
              </a:solidFill>
              <a:latin typeface="Times New Roman" pitchFamily="18" charset="0"/>
              <a:cs typeface="Times New Roman" pitchFamily="18" charset="0"/>
            </a:endParaRPr>
          </a:p>
        </p:txBody>
      </p:sp>
      <p:sp>
        <p:nvSpPr>
          <p:cNvPr id="6" name="TextBox 6"/>
          <p:cNvSpPr txBox="1"/>
          <p:nvPr/>
        </p:nvSpPr>
        <p:spPr>
          <a:xfrm>
            <a:off x="1402384" y="4970432"/>
            <a:ext cx="5127913" cy="1754326"/>
          </a:xfrm>
          <a:prstGeom prst="rect">
            <a:avLst/>
          </a:prstGeom>
          <a:solidFill>
            <a:schemeClr val="bg1"/>
          </a:solidFill>
          <a:ln w="28575">
            <a:solidFill>
              <a:schemeClr val="accent6">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3600" b="1" dirty="0">
                <a:solidFill>
                  <a:srgbClr val="7030A0"/>
                </a:solidFill>
                <a:latin typeface="Times New Roman" pitchFamily="18" charset="0"/>
                <a:cs typeface="Times New Roman" pitchFamily="18" charset="0"/>
              </a:rPr>
              <a:t>Unit :  Seven</a:t>
            </a:r>
          </a:p>
          <a:p>
            <a:r>
              <a:rPr lang="en-US" sz="3600" dirty="0">
                <a:latin typeface="Times New Roman" pitchFamily="18" charset="0"/>
                <a:cs typeface="Times New Roman" pitchFamily="18" charset="0"/>
              </a:rPr>
              <a:t>   </a:t>
            </a:r>
            <a:r>
              <a:rPr lang="en-US" sz="3600" b="1" dirty="0">
                <a:solidFill>
                  <a:srgbClr val="C00000"/>
                </a:solidFill>
                <a:latin typeface="Times New Roman" pitchFamily="18" charset="0"/>
                <a:cs typeface="Times New Roman" pitchFamily="18" charset="0"/>
              </a:rPr>
              <a:t>Lesson :  T</a:t>
            </a:r>
            <a:r>
              <a:rPr lang="en-US" sz="3600" b="1" dirty="0" smtClean="0">
                <a:solidFill>
                  <a:srgbClr val="C00000"/>
                </a:solidFill>
                <a:latin typeface="Times New Roman" pitchFamily="18" charset="0"/>
                <a:cs typeface="Times New Roman" pitchFamily="18" charset="0"/>
              </a:rPr>
              <a:t>hree</a:t>
            </a:r>
            <a:endParaRPr lang="en-US" sz="3600" b="1" dirty="0">
              <a:solidFill>
                <a:srgbClr val="C00000"/>
              </a:solidFill>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Page </a:t>
            </a:r>
            <a:r>
              <a:rPr lang="en-US" sz="3600" b="1">
                <a:latin typeface="Times New Roman" pitchFamily="18" charset="0"/>
                <a:cs typeface="Times New Roman" pitchFamily="18" charset="0"/>
              </a:rPr>
              <a:t>: </a:t>
            </a:r>
            <a:r>
              <a:rPr lang="en-US" sz="3600" b="1" smtClean="0">
                <a:latin typeface="Times New Roman" pitchFamily="18" charset="0"/>
                <a:cs typeface="Times New Roman" pitchFamily="18" charset="0"/>
              </a:rPr>
              <a:t>98</a:t>
            </a:r>
            <a:endParaRPr lang="en-US" sz="3600" b="1"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957" y="1513720"/>
            <a:ext cx="5182418" cy="4333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03760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repeatCount="2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repeatCount="2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0-#ppt_w/2"/>
                                          </p:val>
                                        </p:tav>
                                        <p:tav tm="100000">
                                          <p:val>
                                            <p:strVal val="#ppt_x"/>
                                          </p:val>
                                        </p:tav>
                                      </p:tavLst>
                                    </p:anim>
                                    <p:anim calcmode="lin" valueType="num">
                                      <p:cBhvr additive="base">
                                        <p:cTn id="1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4" t="1802" r="404" b="2394"/>
          <a:stretch/>
        </p:blipFill>
        <p:spPr>
          <a:xfrm>
            <a:off x="149048" y="221672"/>
            <a:ext cx="11765861" cy="6386945"/>
          </a:xfrm>
          <a:prstGeom prst="rect">
            <a:avLst/>
          </a:prstGeom>
        </p:spPr>
      </p:pic>
      <p:sp>
        <p:nvSpPr>
          <p:cNvPr id="3" name="Horizontal Scroll 2"/>
          <p:cNvSpPr/>
          <p:nvPr/>
        </p:nvSpPr>
        <p:spPr>
          <a:xfrm>
            <a:off x="2465438" y="974318"/>
            <a:ext cx="6331527" cy="1220849"/>
          </a:xfrm>
          <a:prstGeom prst="horizontalScroll">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smtClean="0">
                <a:solidFill>
                  <a:srgbClr val="7030A0"/>
                </a:solidFill>
                <a:latin typeface="Times New Roman" panose="02020603050405020304" pitchFamily="18" charset="0"/>
                <a:cs typeface="Times New Roman" panose="02020603050405020304" pitchFamily="18" charset="0"/>
              </a:rPr>
              <a:t>              </a:t>
            </a:r>
            <a:r>
              <a:rPr lang="en-US" sz="4400" b="1" dirty="0" smtClean="0">
                <a:solidFill>
                  <a:srgbClr val="7030A0"/>
                </a:solidFill>
                <a:latin typeface="Times New Roman" panose="02020603050405020304" pitchFamily="18" charset="0"/>
                <a:cs typeface="Times New Roman" panose="02020603050405020304" pitchFamily="18" charset="0"/>
              </a:rPr>
              <a:t>L</a:t>
            </a:r>
            <a:r>
              <a:rPr lang="en-US" sz="4400" b="1" dirty="0" smtClean="0">
                <a:solidFill>
                  <a:srgbClr val="00B050"/>
                </a:solidFill>
                <a:latin typeface="Times New Roman" panose="02020603050405020304" pitchFamily="18" charset="0"/>
                <a:cs typeface="Times New Roman" panose="02020603050405020304" pitchFamily="18" charset="0"/>
              </a:rPr>
              <a:t>e</a:t>
            </a:r>
            <a:r>
              <a:rPr lang="en-US" sz="4400" b="1" dirty="0" smtClean="0">
                <a:solidFill>
                  <a:srgbClr val="FF0000"/>
                </a:solidFill>
                <a:latin typeface="Times New Roman" panose="02020603050405020304" pitchFamily="18" charset="0"/>
                <a:cs typeface="Times New Roman" panose="02020603050405020304" pitchFamily="18" charset="0"/>
              </a:rPr>
              <a:t>a</a:t>
            </a:r>
            <a:r>
              <a:rPr lang="en-US" sz="4400" b="1" dirty="0" smtClean="0">
                <a:solidFill>
                  <a:schemeClr val="tx1"/>
                </a:solidFill>
                <a:latin typeface="Times New Roman" panose="02020603050405020304" pitchFamily="18" charset="0"/>
                <a:cs typeface="Times New Roman" panose="02020603050405020304" pitchFamily="18" charset="0"/>
              </a:rPr>
              <a:t>r</a:t>
            </a:r>
            <a:r>
              <a:rPr lang="en-US" sz="4400" b="1" dirty="0" smtClean="0">
                <a:solidFill>
                  <a:srgbClr val="C00000"/>
                </a:solidFill>
                <a:latin typeface="Times New Roman" panose="02020603050405020304" pitchFamily="18" charset="0"/>
                <a:cs typeface="Times New Roman" panose="02020603050405020304" pitchFamily="18" charset="0"/>
              </a:rPr>
              <a:t>n</a:t>
            </a:r>
            <a:r>
              <a:rPr lang="en-US" sz="4400" b="1" dirty="0" smtClean="0">
                <a:solidFill>
                  <a:srgbClr val="7030A0"/>
                </a:solidFill>
                <a:latin typeface="Times New Roman" panose="02020603050405020304" pitchFamily="18" charset="0"/>
                <a:cs typeface="Times New Roman" panose="02020603050405020304" pitchFamily="18" charset="0"/>
              </a:rPr>
              <a:t>i</a:t>
            </a:r>
            <a:r>
              <a:rPr lang="en-US" sz="4400" b="1" dirty="0" smtClean="0">
                <a:solidFill>
                  <a:srgbClr val="C00000"/>
                </a:solidFill>
                <a:latin typeface="Times New Roman" panose="02020603050405020304" pitchFamily="18" charset="0"/>
                <a:cs typeface="Times New Roman" panose="02020603050405020304" pitchFamily="18" charset="0"/>
              </a:rPr>
              <a:t>n</a:t>
            </a:r>
            <a:r>
              <a:rPr lang="en-US" sz="4400" b="1" dirty="0" smtClean="0">
                <a:solidFill>
                  <a:srgbClr val="0070C0"/>
                </a:solidFill>
                <a:latin typeface="Times New Roman" panose="02020603050405020304" pitchFamily="18" charset="0"/>
                <a:cs typeface="Times New Roman" panose="02020603050405020304" pitchFamily="18" charset="0"/>
              </a:rPr>
              <a:t>g </a:t>
            </a:r>
            <a:r>
              <a:rPr lang="en-US" sz="4400" b="1" dirty="0" smtClean="0">
                <a:solidFill>
                  <a:srgbClr val="FF0000"/>
                </a:solidFill>
                <a:latin typeface="Times New Roman" panose="02020603050405020304" pitchFamily="18" charset="0"/>
                <a:cs typeface="Times New Roman" panose="02020603050405020304" pitchFamily="18" charset="0"/>
              </a:rPr>
              <a:t>O</a:t>
            </a:r>
            <a:r>
              <a:rPr lang="en-US" sz="4400" b="1" dirty="0" smtClean="0">
                <a:solidFill>
                  <a:srgbClr val="0070C0"/>
                </a:solidFill>
                <a:latin typeface="Times New Roman" panose="02020603050405020304" pitchFamily="18" charset="0"/>
                <a:cs typeface="Times New Roman" panose="02020603050405020304" pitchFamily="18" charset="0"/>
              </a:rPr>
              <a:t>u</a:t>
            </a:r>
            <a:r>
              <a:rPr lang="en-US" sz="4400" b="1" dirty="0" smtClean="0">
                <a:solidFill>
                  <a:schemeClr val="tx1"/>
                </a:solidFill>
                <a:latin typeface="Times New Roman" panose="02020603050405020304" pitchFamily="18" charset="0"/>
                <a:cs typeface="Times New Roman" panose="02020603050405020304" pitchFamily="18" charset="0"/>
              </a:rPr>
              <a:t>t</a:t>
            </a:r>
            <a:r>
              <a:rPr lang="en-US" sz="4400" b="1" dirty="0" smtClean="0">
                <a:solidFill>
                  <a:srgbClr val="FF0000"/>
                </a:solidFill>
                <a:latin typeface="Times New Roman" panose="02020603050405020304" pitchFamily="18" charset="0"/>
                <a:cs typeface="Times New Roman" panose="02020603050405020304" pitchFamily="18" charset="0"/>
              </a:rPr>
              <a:t>c</a:t>
            </a:r>
            <a:r>
              <a:rPr lang="en-US" sz="4400" b="1" dirty="0" smtClean="0">
                <a:solidFill>
                  <a:schemeClr val="tx1"/>
                </a:solidFill>
                <a:latin typeface="Times New Roman" panose="02020603050405020304" pitchFamily="18" charset="0"/>
                <a:cs typeface="Times New Roman" panose="02020603050405020304" pitchFamily="18" charset="0"/>
              </a:rPr>
              <a:t>o</a:t>
            </a:r>
            <a:r>
              <a:rPr lang="en-US" sz="4400" b="1" dirty="0" smtClean="0">
                <a:solidFill>
                  <a:srgbClr val="002060"/>
                </a:solidFill>
                <a:latin typeface="Times New Roman" panose="02020603050405020304" pitchFamily="18" charset="0"/>
                <a:cs typeface="Times New Roman" panose="02020603050405020304" pitchFamily="18" charset="0"/>
              </a:rPr>
              <a:t>m</a:t>
            </a:r>
            <a:r>
              <a:rPr lang="en-US" sz="4400" b="1" dirty="0" smtClean="0">
                <a:solidFill>
                  <a:srgbClr val="FF0000"/>
                </a:solidFill>
                <a:latin typeface="Times New Roman" panose="02020603050405020304" pitchFamily="18" charset="0"/>
                <a:cs typeface="Times New Roman" panose="02020603050405020304" pitchFamily="18" charset="0"/>
              </a:rPr>
              <a:t>e</a:t>
            </a:r>
            <a:r>
              <a:rPr lang="en-US" sz="4400" b="1" dirty="0" smtClean="0">
                <a:solidFill>
                  <a:srgbClr val="002060"/>
                </a:solidFill>
                <a:latin typeface="Times New Roman" panose="02020603050405020304" pitchFamily="18" charset="0"/>
                <a:cs typeface="Times New Roman" panose="02020603050405020304" pitchFamily="18" charset="0"/>
              </a:rPr>
              <a:t>s</a:t>
            </a:r>
            <a:endParaRPr lang="en-US" sz="4400" dirty="0">
              <a:solidFill>
                <a:srgbClr val="002060"/>
              </a:solidFill>
            </a:endParaRPr>
          </a:p>
        </p:txBody>
      </p:sp>
      <p:sp>
        <p:nvSpPr>
          <p:cNvPr id="5" name="Rectangle 4"/>
          <p:cNvSpPr/>
          <p:nvPr/>
        </p:nvSpPr>
        <p:spPr>
          <a:xfrm>
            <a:off x="572729" y="2467361"/>
            <a:ext cx="11046542" cy="3416320"/>
          </a:xfrm>
          <a:prstGeom prst="rect">
            <a:avLst/>
          </a:prstGeom>
          <a:solidFill>
            <a:schemeClr val="accent4">
              <a:lumMod val="20000"/>
              <a:lumOff val="80000"/>
            </a:schemeClr>
          </a:solidFill>
          <a:ln w="28575">
            <a:solidFill>
              <a:schemeClr val="tx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3600" b="1" dirty="0">
                <a:latin typeface="Times New Roman" pitchFamily="18" charset="0"/>
                <a:cs typeface="Times New Roman" pitchFamily="18" charset="0"/>
              </a:rPr>
              <a:t>After completing this lesson students will be able to…</a:t>
            </a:r>
          </a:p>
          <a:p>
            <a:pPr lvl="0" algn="ctr"/>
            <a:endParaRPr lang="en-US" sz="3600" b="1" dirty="0">
              <a:latin typeface="Times New Roman" pitchFamily="18" charset="0"/>
              <a:cs typeface="Times New Roman" pitchFamily="18" charset="0"/>
            </a:endParaRPr>
          </a:p>
          <a:p>
            <a:pPr marL="285750" lvl="0" indent="-285750">
              <a:buFont typeface="Wingdings" pitchFamily="2" charset="2"/>
              <a:buChar char="v"/>
            </a:pP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read</a:t>
            </a:r>
            <a:r>
              <a:rPr lang="en-US" sz="3600" b="1" dirty="0">
                <a:latin typeface="Times New Roman" pitchFamily="18" charset="0"/>
                <a:cs typeface="Times New Roman" pitchFamily="18" charset="0"/>
              </a:rPr>
              <a:t>, comprehend and summaries </a:t>
            </a:r>
            <a:r>
              <a:rPr lang="en-US" sz="3600" b="1" dirty="0" smtClean="0">
                <a:latin typeface="Times New Roman" pitchFamily="18" charset="0"/>
                <a:cs typeface="Times New Roman" pitchFamily="18" charset="0"/>
              </a:rPr>
              <a:t>texts,</a:t>
            </a:r>
            <a:endParaRPr lang="en-US" sz="3600" b="1" dirty="0">
              <a:latin typeface="Times New Roman" pitchFamily="18" charset="0"/>
              <a:cs typeface="Times New Roman" pitchFamily="18" charset="0"/>
            </a:endParaRPr>
          </a:p>
          <a:p>
            <a:pPr marL="285750" lvl="0" indent="-285750">
              <a:buFont typeface="Wingdings" pitchFamily="2" charset="2"/>
              <a:buChar char="v"/>
            </a:pPr>
            <a:r>
              <a:rPr lang="en-US" sz="3600" b="1" dirty="0" smtClean="0">
                <a:latin typeface="Times New Roman" pitchFamily="18" charset="0"/>
                <a:cs typeface="Times New Roman" pitchFamily="18" charset="0"/>
              </a:rPr>
              <a:t> make sentences by matching column,</a:t>
            </a:r>
            <a:endParaRPr lang="en-US" sz="3600" b="1" dirty="0">
              <a:latin typeface="Times New Roman" pitchFamily="18" charset="0"/>
              <a:cs typeface="Times New Roman" pitchFamily="18" charset="0"/>
            </a:endParaRPr>
          </a:p>
          <a:p>
            <a:pPr marL="285750" lvl="0" indent="-285750">
              <a:buFont typeface="Wingdings" pitchFamily="2" charset="2"/>
              <a:buChar char="v"/>
            </a:pPr>
            <a:r>
              <a:rPr lang="en-US" sz="3600" b="1" dirty="0" smtClean="0">
                <a:latin typeface="Times New Roman" pitchFamily="18" charset="0"/>
                <a:cs typeface="Times New Roman" pitchFamily="18" charset="0"/>
              </a:rPr>
              <a:t> transform  statements into questions,</a:t>
            </a:r>
          </a:p>
          <a:p>
            <a:pPr marL="285750" lvl="0" indent="-285750">
              <a:buFont typeface="Wingdings" pitchFamily="2" charset="2"/>
              <a:buChar char="v"/>
            </a:pPr>
            <a:r>
              <a:rPr lang="en-US" sz="3600" b="1" dirty="0">
                <a:latin typeface="Times New Roman" pitchFamily="18" charset="0"/>
                <a:cs typeface="Times New Roman" pitchFamily="18" charset="0"/>
              </a:rPr>
              <a:t>d</a:t>
            </a:r>
            <a:r>
              <a:rPr lang="en-US" sz="3600" b="1" dirty="0" smtClean="0">
                <a:latin typeface="Times New Roman" pitchFamily="18" charset="0"/>
                <a:cs typeface="Times New Roman" pitchFamily="18" charset="0"/>
              </a:rPr>
              <a:t>escribe the </a:t>
            </a:r>
            <a:r>
              <a:rPr lang="en-US" sz="3600" b="1" dirty="0">
                <a:latin typeface="Times New Roman" pitchFamily="18" charset="0"/>
                <a:cs typeface="Times New Roman" pitchFamily="18" charset="0"/>
              </a:rPr>
              <a:t>beginning </a:t>
            </a:r>
            <a:r>
              <a:rPr lang="en-US" sz="3600" b="1" dirty="0" smtClean="0">
                <a:latin typeface="Times New Roman" pitchFamily="18" charset="0"/>
                <a:cs typeface="Times New Roman" pitchFamily="18" charset="0"/>
              </a:rPr>
              <a:t>of </a:t>
            </a:r>
            <a:r>
              <a:rPr lang="en-US" sz="3600" b="1" dirty="0">
                <a:latin typeface="Times New Roman" pitchFamily="18" charset="0"/>
                <a:cs typeface="Times New Roman" pitchFamily="18" charset="0"/>
              </a:rPr>
              <a:t>an </a:t>
            </a:r>
            <a:r>
              <a:rPr lang="en-US" sz="3600" b="1" dirty="0" smtClean="0">
                <a:latin typeface="Times New Roman" pitchFamily="18" charset="0"/>
                <a:cs typeface="Times New Roman" pitchFamily="18" charset="0"/>
              </a:rPr>
              <a:t>artist. </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726034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32175" y="207818"/>
            <a:ext cx="11765861" cy="6539346"/>
          </a:xfrm>
          <a:prstGeom prst="rect">
            <a:avLst/>
          </a:prstGeom>
          <a:ln>
            <a:solidFill>
              <a:srgbClr val="0070C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524" y="2586337"/>
            <a:ext cx="2209800" cy="2466975"/>
          </a:xfrm>
          <a:prstGeom prst="rect">
            <a:avLst/>
          </a:prstGeom>
          <a:ln w="88900" cap="sq" cmpd="thickThin">
            <a:solidFill>
              <a:srgbClr val="0070C0"/>
            </a:solidFill>
            <a:prstDash val="solid"/>
            <a:miter lim="800000"/>
          </a:ln>
          <a:effectLst>
            <a:innerShdw blurRad="76200">
              <a:srgbClr val="000000"/>
            </a:innerShdw>
          </a:effectLst>
        </p:spPr>
      </p:pic>
      <p:sp>
        <p:nvSpPr>
          <p:cNvPr id="5" name="Down Arrow Callout 4"/>
          <p:cNvSpPr/>
          <p:nvPr/>
        </p:nvSpPr>
        <p:spPr>
          <a:xfrm>
            <a:off x="780464" y="1317241"/>
            <a:ext cx="3505200" cy="1160411"/>
          </a:xfrm>
          <a:prstGeom prst="downArrowCallout">
            <a:avLst/>
          </a:prstGeom>
          <a:solidFill>
            <a:schemeClr val="accent5">
              <a:lumMod val="20000"/>
              <a:lumOff val="8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Let’s Know some information about</a:t>
            </a:r>
          </a:p>
        </p:txBody>
      </p:sp>
      <p:sp>
        <p:nvSpPr>
          <p:cNvPr id="6" name="TextBox 5"/>
          <p:cNvSpPr txBox="1"/>
          <p:nvPr/>
        </p:nvSpPr>
        <p:spPr>
          <a:xfrm>
            <a:off x="1007223" y="5270682"/>
            <a:ext cx="3213295" cy="1200329"/>
          </a:xfrm>
          <a:prstGeom prst="rect">
            <a:avLst/>
          </a:prstGeom>
          <a:solidFill>
            <a:schemeClr val="accent4">
              <a:lumMod val="20000"/>
              <a:lumOff val="80000"/>
            </a:schemeClr>
          </a:solidFill>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600" dirty="0">
                <a:latin typeface="Times New Roman" pitchFamily="18" charset="0"/>
                <a:cs typeface="Times New Roman" pitchFamily="18" charset="0"/>
              </a:rPr>
              <a:t>Partha Protim</a:t>
            </a:r>
          </a:p>
          <a:p>
            <a:r>
              <a:rPr lang="en-US" sz="3600" dirty="0">
                <a:latin typeface="Times New Roman" pitchFamily="18" charset="0"/>
                <a:cs typeface="Times New Roman" pitchFamily="18" charset="0"/>
              </a:rPr>
              <a:t>  Majumder </a:t>
            </a:r>
          </a:p>
        </p:txBody>
      </p:sp>
      <p:sp>
        <p:nvSpPr>
          <p:cNvPr id="7" name="TextBox 6"/>
          <p:cNvSpPr txBox="1"/>
          <p:nvPr/>
        </p:nvSpPr>
        <p:spPr>
          <a:xfrm>
            <a:off x="4251131" y="231870"/>
            <a:ext cx="7694126" cy="584775"/>
          </a:xfrm>
          <a:prstGeom prst="rect">
            <a:avLst/>
          </a:prstGeom>
          <a:solidFill>
            <a:schemeClr val="accent4">
              <a:lumMod val="20000"/>
              <a:lumOff val="80000"/>
            </a:schemeClr>
          </a:solidFill>
          <a:ln>
            <a:solidFill>
              <a:srgbClr val="0070C0"/>
            </a:solidFill>
          </a:ln>
        </p:spPr>
        <p:txBody>
          <a:bodyPr wrap="square" rtlCol="0">
            <a:spAutoFit/>
          </a:bodyPr>
          <a:lstStyle/>
          <a:p>
            <a:r>
              <a:rPr lang="en-US" sz="3200" dirty="0">
                <a:latin typeface="Times New Roman" pitchFamily="18" charset="0"/>
                <a:cs typeface="Times New Roman" pitchFamily="18" charset="0"/>
              </a:rPr>
              <a:t>Born in 1954 in </a:t>
            </a:r>
            <a:r>
              <a:rPr lang="en-US" sz="3200" dirty="0" smtClean="0">
                <a:latin typeface="Times New Roman" pitchFamily="18" charset="0"/>
                <a:cs typeface="Times New Roman" pitchFamily="18" charset="0"/>
              </a:rPr>
              <a:t>Pabna in a family of artistes.</a:t>
            </a:r>
            <a:endParaRPr lang="en-US" sz="3200" dirty="0">
              <a:latin typeface="Times New Roman" pitchFamily="18" charset="0"/>
              <a:cs typeface="Times New Roman" pitchFamily="18" charset="0"/>
            </a:endParaRPr>
          </a:p>
        </p:txBody>
      </p:sp>
      <p:sp>
        <p:nvSpPr>
          <p:cNvPr id="8" name="TextBox 7"/>
          <p:cNvSpPr txBox="1"/>
          <p:nvPr/>
        </p:nvSpPr>
        <p:spPr>
          <a:xfrm>
            <a:off x="4783106" y="962541"/>
            <a:ext cx="7058646" cy="954107"/>
          </a:xfrm>
          <a:prstGeom prst="rect">
            <a:avLst/>
          </a:prstGeom>
          <a:solidFill>
            <a:schemeClr val="accent4">
              <a:lumMod val="20000"/>
              <a:lumOff val="80000"/>
            </a:schemeClr>
          </a:solidFill>
          <a:ln>
            <a:solidFill>
              <a:srgbClr val="0070C0"/>
            </a:solidFill>
          </a:ln>
        </p:spPr>
        <p:txBody>
          <a:bodyPr wrap="square" rtlCol="0">
            <a:spAutoFit/>
          </a:bodyPr>
          <a:lstStyle/>
          <a:p>
            <a:r>
              <a:rPr lang="en-US" sz="2800" dirty="0">
                <a:latin typeface="Times New Roman" pitchFamily="18" charset="0"/>
                <a:cs typeface="Times New Roman" pitchFamily="18" charset="0"/>
              </a:rPr>
              <a:t>took lessons on mime  from Jogesh Dutta’s mime </a:t>
            </a:r>
            <a:r>
              <a:rPr lang="en-US" sz="2800" dirty="0" smtClean="0">
                <a:latin typeface="Times New Roman" pitchFamily="18" charset="0"/>
                <a:cs typeface="Times New Roman" pitchFamily="18" charset="0"/>
              </a:rPr>
              <a:t>Academy in </a:t>
            </a:r>
            <a:r>
              <a:rPr lang="en-US" sz="2800" dirty="0">
                <a:latin typeface="Times New Roman" pitchFamily="18" charset="0"/>
                <a:cs typeface="Times New Roman" pitchFamily="18" charset="0"/>
              </a:rPr>
              <a:t>kolkata from 1966 to 1972.</a:t>
            </a:r>
          </a:p>
        </p:txBody>
      </p:sp>
      <p:sp>
        <p:nvSpPr>
          <p:cNvPr id="9" name="TextBox 8"/>
          <p:cNvSpPr txBox="1"/>
          <p:nvPr/>
        </p:nvSpPr>
        <p:spPr>
          <a:xfrm>
            <a:off x="4774404" y="2073310"/>
            <a:ext cx="6794695" cy="1077218"/>
          </a:xfrm>
          <a:prstGeom prst="rect">
            <a:avLst/>
          </a:prstGeom>
          <a:solidFill>
            <a:schemeClr val="accent4">
              <a:lumMod val="20000"/>
              <a:lumOff val="80000"/>
            </a:schemeClr>
          </a:solidFill>
          <a:ln>
            <a:solidFill>
              <a:srgbClr val="0070C0"/>
            </a:solidFill>
          </a:ln>
        </p:spPr>
        <p:txBody>
          <a:bodyPr wrap="square" rtlCol="0">
            <a:spAutoFit/>
          </a:bodyPr>
          <a:lstStyle/>
          <a:p>
            <a:r>
              <a:rPr lang="en-US" sz="3200" dirty="0">
                <a:latin typeface="Times New Roman" pitchFamily="18" charset="0"/>
                <a:cs typeface="Times New Roman" pitchFamily="18" charset="0"/>
              </a:rPr>
              <a:t>won the world’s highest award in mime –Moliere Award.</a:t>
            </a:r>
          </a:p>
        </p:txBody>
      </p:sp>
      <p:sp>
        <p:nvSpPr>
          <p:cNvPr id="10" name="TextBox 9"/>
          <p:cNvSpPr txBox="1"/>
          <p:nvPr/>
        </p:nvSpPr>
        <p:spPr>
          <a:xfrm>
            <a:off x="4691058" y="3281216"/>
            <a:ext cx="7254199" cy="1077218"/>
          </a:xfrm>
          <a:prstGeom prst="rect">
            <a:avLst/>
          </a:prstGeom>
          <a:solidFill>
            <a:schemeClr val="accent4">
              <a:lumMod val="20000"/>
              <a:lumOff val="80000"/>
            </a:schemeClr>
          </a:solidFill>
          <a:ln>
            <a:solidFill>
              <a:srgbClr val="0070C0"/>
            </a:solidFill>
          </a:ln>
        </p:spPr>
        <p:txBody>
          <a:bodyPr wrap="square" rtlCol="0">
            <a:spAutoFit/>
          </a:bodyPr>
          <a:lstStyle/>
          <a:p>
            <a:r>
              <a:rPr lang="en-US" sz="3200" dirty="0">
                <a:latin typeface="Times New Roman" pitchFamily="18" charset="0"/>
                <a:cs typeface="Times New Roman" pitchFamily="18" charset="0"/>
              </a:rPr>
              <a:t>showed a solo performance in Bangladesh Shilpakala academy in 1979.</a:t>
            </a:r>
          </a:p>
        </p:txBody>
      </p:sp>
      <p:sp>
        <p:nvSpPr>
          <p:cNvPr id="11" name="TextBox 10"/>
          <p:cNvSpPr txBox="1"/>
          <p:nvPr/>
        </p:nvSpPr>
        <p:spPr>
          <a:xfrm>
            <a:off x="4607713" y="4612234"/>
            <a:ext cx="7225338" cy="1077218"/>
          </a:xfrm>
          <a:prstGeom prst="rect">
            <a:avLst/>
          </a:prstGeom>
          <a:solidFill>
            <a:schemeClr val="accent4">
              <a:lumMod val="20000"/>
              <a:lumOff val="80000"/>
            </a:schemeClr>
          </a:solidFill>
          <a:ln>
            <a:solidFill>
              <a:srgbClr val="0070C0"/>
            </a:solidFill>
          </a:ln>
        </p:spPr>
        <p:txBody>
          <a:bodyPr wrap="square" rtlCol="0">
            <a:spAutoFit/>
          </a:bodyPr>
          <a:lstStyle/>
          <a:p>
            <a:r>
              <a:rPr lang="en-US" sz="3200" dirty="0">
                <a:latin typeface="Times New Roman" pitchFamily="18" charset="0"/>
                <a:cs typeface="Times New Roman" pitchFamily="18" charset="0"/>
              </a:rPr>
              <a:t>got scholarship  from the French  Govt. 1981.</a:t>
            </a:r>
          </a:p>
        </p:txBody>
      </p:sp>
      <p:sp>
        <p:nvSpPr>
          <p:cNvPr id="12" name="TextBox 11"/>
          <p:cNvSpPr txBox="1"/>
          <p:nvPr/>
        </p:nvSpPr>
        <p:spPr>
          <a:xfrm>
            <a:off x="4607713" y="5755019"/>
            <a:ext cx="6185541" cy="646331"/>
          </a:xfrm>
          <a:prstGeom prst="rect">
            <a:avLst/>
          </a:prstGeom>
          <a:solidFill>
            <a:schemeClr val="accent4">
              <a:lumMod val="20000"/>
              <a:lumOff val="80000"/>
            </a:schemeClr>
          </a:solidFill>
          <a:ln>
            <a:solidFill>
              <a:srgbClr val="0070C0"/>
            </a:solidFill>
          </a:ln>
        </p:spPr>
        <p:txBody>
          <a:bodyPr wrap="square" rtlCol="0">
            <a:spAutoFit/>
          </a:bodyPr>
          <a:lstStyle/>
          <a:p>
            <a:r>
              <a:rPr lang="en-US" dirty="0"/>
              <a:t> </a:t>
            </a:r>
            <a:r>
              <a:rPr lang="en-US" sz="3600" dirty="0">
                <a:latin typeface="Times New Roman" pitchFamily="18" charset="0"/>
                <a:cs typeface="Times New Roman" pitchFamily="18" charset="0"/>
              </a:rPr>
              <a:t>won Ekushey </a:t>
            </a:r>
            <a:r>
              <a:rPr lang="en-US" sz="3600" dirty="0" err="1">
                <a:latin typeface="Times New Roman" pitchFamily="18" charset="0"/>
                <a:cs typeface="Times New Roman" pitchFamily="18" charset="0"/>
              </a:rPr>
              <a:t>Padok</a:t>
            </a:r>
            <a:r>
              <a:rPr lang="en-US" sz="3600" dirty="0">
                <a:latin typeface="Times New Roman" pitchFamily="18" charset="0"/>
                <a:cs typeface="Times New Roman" pitchFamily="18" charset="0"/>
              </a:rPr>
              <a:t>- 2010</a:t>
            </a:r>
          </a:p>
        </p:txBody>
      </p:sp>
    </p:spTree>
    <p:extLst>
      <p:ext uri="{BB962C8B-B14F-4D97-AF65-F5344CB8AC3E}">
        <p14:creationId xmlns:p14="http://schemas.microsoft.com/office/powerpoint/2010/main" val="1370458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90478" y="260722"/>
            <a:ext cx="11765861" cy="6539346"/>
          </a:xfrm>
          <a:prstGeom prst="rect">
            <a:avLst/>
          </a:prstGeom>
        </p:spPr>
      </p:pic>
      <p:sp>
        <p:nvSpPr>
          <p:cNvPr id="8" name="TextBox 19"/>
          <p:cNvSpPr txBox="1"/>
          <p:nvPr/>
        </p:nvSpPr>
        <p:spPr>
          <a:xfrm>
            <a:off x="373605" y="5936879"/>
            <a:ext cx="11682734" cy="584775"/>
          </a:xfrm>
          <a:prstGeom prst="rect">
            <a:avLst/>
          </a:prstGeom>
          <a:solidFill>
            <a:schemeClr val="accent2">
              <a:lumMod val="60000"/>
              <a:lumOff val="40000"/>
            </a:schemeClr>
          </a:solidFill>
          <a:ln>
            <a:solidFill>
              <a:srgbClr val="002060"/>
            </a:solidFill>
          </a:ln>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rgbClr val="C00000"/>
                </a:solidFill>
                <a:latin typeface="Times New Roman" panose="02020603050405020304" pitchFamily="18" charset="0"/>
                <a:cs typeface="Times New Roman" panose="02020603050405020304" pitchFamily="18" charset="0"/>
              </a:rPr>
              <a:t>Sentence</a:t>
            </a:r>
            <a:r>
              <a:rPr lang="en-US" sz="3200" dirty="0" smtClean="0">
                <a:latin typeface="Times New Roman" panose="02020603050405020304" pitchFamily="18" charset="0"/>
                <a:cs typeface="Times New Roman" panose="02020603050405020304" pitchFamily="18" charset="0"/>
              </a:rPr>
              <a:t> : </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Majumder does not </a:t>
            </a:r>
            <a:r>
              <a:rPr lang="en-US" sz="3200" b="1" i="1" dirty="0" smtClean="0">
                <a:solidFill>
                  <a:srgbClr val="00B0F0"/>
                </a:solidFill>
                <a:latin typeface="Times New Roman" panose="02020603050405020304" pitchFamily="18" charset="0"/>
                <a:cs typeface="Times New Roman" panose="02020603050405020304" pitchFamily="18" charset="0"/>
              </a:rPr>
              <a:t>utter</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 single word in his performance.</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2901374" y="856575"/>
            <a:ext cx="4549014" cy="563246"/>
          </a:xfrm>
          <a:prstGeom prst="rightArrow">
            <a:avLst>
              <a:gd name="adj1" fmla="val 100000"/>
              <a:gd name="adj2" fmla="val 0"/>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600" b="1" dirty="0" smtClean="0">
                <a:solidFill>
                  <a:schemeClr val="tx1"/>
                </a:solidFill>
                <a:latin typeface="Times New Roman" panose="02020603050405020304" pitchFamily="18" charset="0"/>
                <a:cs typeface="Times New Roman" panose="02020603050405020304" pitchFamily="18" charset="0"/>
              </a:rPr>
              <a:t>Word:     Utter</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618" y="1483086"/>
            <a:ext cx="5627326" cy="3702942"/>
          </a:xfrm>
          <a:prstGeom prst="rect">
            <a:avLst/>
          </a:prstGeom>
          <a:ln w="28575" cap="sq">
            <a:solidFill>
              <a:srgbClr val="002060"/>
            </a:solidFill>
            <a:prstDash val="solid"/>
            <a:miter lim="800000"/>
          </a:ln>
          <a:effectLst>
            <a:outerShdw blurRad="50800" dist="38100" dir="2700000" algn="tl" rotWithShape="0">
              <a:srgbClr val="000000">
                <a:alpha val="43000"/>
              </a:srgbClr>
            </a:outerShdw>
          </a:effectLst>
        </p:spPr>
      </p:pic>
      <p:sp>
        <p:nvSpPr>
          <p:cNvPr id="9" name="TextBox 19"/>
          <p:cNvSpPr txBox="1"/>
          <p:nvPr/>
        </p:nvSpPr>
        <p:spPr>
          <a:xfrm>
            <a:off x="2044001" y="153963"/>
            <a:ext cx="6602999" cy="584775"/>
          </a:xfrm>
          <a:prstGeom prst="rect">
            <a:avLst/>
          </a:prstGeom>
          <a:solidFill>
            <a:schemeClr val="accent4">
              <a:lumMod val="20000"/>
              <a:lumOff val="8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latin typeface="Times New Roman" panose="02020603050405020304" pitchFamily="18" charset="0"/>
                <a:cs typeface="Times New Roman" panose="02020603050405020304" pitchFamily="18" charset="0"/>
              </a:rPr>
              <a:t>    Vocabulary and sentence making</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 name="Left Arrow 9"/>
          <p:cNvSpPr/>
          <p:nvPr/>
        </p:nvSpPr>
        <p:spPr>
          <a:xfrm>
            <a:off x="2044001" y="5349366"/>
            <a:ext cx="9205890" cy="524248"/>
          </a:xfrm>
          <a:prstGeom prst="leftArrow">
            <a:avLst>
              <a:gd name="adj1" fmla="val 100000"/>
              <a:gd name="adj2" fmla="val 0"/>
            </a:avLst>
          </a:prstGeom>
          <a:solidFill>
            <a:schemeClr val="accent4">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353" b="1" dirty="0" smtClean="0">
                <a:solidFill>
                  <a:schemeClr val="tx1"/>
                </a:solidFill>
                <a:latin typeface="Times New Roman" panose="02020603050405020304" pitchFamily="18" charset="0"/>
                <a:cs typeface="Times New Roman" panose="02020603050405020304" pitchFamily="18" charset="0"/>
              </a:rPr>
              <a:t>Meaning : Speak</a:t>
            </a:r>
            <a:r>
              <a:rPr lang="en-US" sz="3353" b="1" dirty="0">
                <a:solidFill>
                  <a:schemeClr val="tx1"/>
                </a:solidFill>
                <a:latin typeface="Times New Roman" panose="02020603050405020304" pitchFamily="18" charset="0"/>
                <a:cs typeface="Times New Roman" panose="02020603050405020304" pitchFamily="18" charset="0"/>
              </a:rPr>
              <a:t>, </a:t>
            </a:r>
            <a:r>
              <a:rPr lang="en-US" sz="3353" b="1" dirty="0" smtClean="0">
                <a:solidFill>
                  <a:schemeClr val="tx1"/>
                </a:solidFill>
                <a:latin typeface="Times New Roman" panose="02020603050405020304" pitchFamily="18" charset="0"/>
                <a:cs typeface="Times New Roman" panose="02020603050405020304" pitchFamily="18" charset="0"/>
              </a:rPr>
              <a:t>Tell , make vocal sound</a:t>
            </a:r>
            <a:endParaRPr lang="en-US" sz="3353"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548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124223" y="131498"/>
            <a:ext cx="11765861" cy="6539346"/>
          </a:xfrm>
          <a:prstGeom prst="rect">
            <a:avLst/>
          </a:prstGeom>
        </p:spPr>
      </p:pic>
      <p:sp>
        <p:nvSpPr>
          <p:cNvPr id="5" name="Right Arrow 4"/>
          <p:cNvSpPr/>
          <p:nvPr/>
        </p:nvSpPr>
        <p:spPr>
          <a:xfrm>
            <a:off x="2956565" y="230239"/>
            <a:ext cx="5212069" cy="685800"/>
          </a:xfrm>
          <a:prstGeom prst="rightArrow">
            <a:avLst>
              <a:gd name="adj1" fmla="val 100000"/>
              <a:gd name="adj2" fmla="val 0"/>
            </a:avLst>
          </a:prstGeom>
          <a:solidFill>
            <a:schemeClr val="accent2">
              <a:lumMod val="40000"/>
              <a:lumOff val="6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600" b="1" dirty="0" smtClean="0">
                <a:solidFill>
                  <a:schemeClr val="tx1"/>
                </a:solidFill>
                <a:latin typeface="Times New Roman" panose="02020603050405020304" pitchFamily="18" charset="0"/>
                <a:cs typeface="Times New Roman" panose="02020603050405020304" pitchFamily="18" charset="0"/>
              </a:rPr>
              <a:t>Word : Spellbound</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Left Arrow 6"/>
          <p:cNvSpPr/>
          <p:nvPr/>
        </p:nvSpPr>
        <p:spPr>
          <a:xfrm>
            <a:off x="1321729" y="5293835"/>
            <a:ext cx="8224053" cy="588708"/>
          </a:xfrm>
          <a:prstGeom prst="leftArrow">
            <a:avLst>
              <a:gd name="adj1" fmla="val 100000"/>
              <a:gd name="adj2" fmla="val 0"/>
            </a:avLst>
          </a:prstGeom>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3600" b="1" dirty="0" smtClean="0">
                <a:solidFill>
                  <a:schemeClr val="tx1"/>
                </a:solidFill>
                <a:latin typeface="Times New Roman" panose="02020603050405020304" pitchFamily="18" charset="0"/>
                <a:cs typeface="Times New Roman" panose="02020603050405020304" pitchFamily="18" charset="0"/>
              </a:rPr>
              <a:t>Meaning :Enchanted , Fascinated</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9" name="TextBox 23"/>
          <p:cNvSpPr txBox="1"/>
          <p:nvPr/>
        </p:nvSpPr>
        <p:spPr>
          <a:xfrm>
            <a:off x="668552" y="6024513"/>
            <a:ext cx="10886139" cy="646331"/>
          </a:xfrm>
          <a:prstGeom prst="rect">
            <a:avLst/>
          </a:prstGeom>
          <a:solidFill>
            <a:schemeClr val="accent4">
              <a:lumMod val="60000"/>
              <a:lumOff val="40000"/>
            </a:schemeClr>
          </a:solidFill>
          <a:ln>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rgbClr val="C00000"/>
                </a:solidFill>
                <a:latin typeface="Times New Roman" panose="02020603050405020304" pitchFamily="18" charset="0"/>
                <a:cs typeface="Times New Roman" panose="02020603050405020304" pitchFamily="18" charset="0"/>
              </a:rPr>
              <a:t>Sentence </a:t>
            </a:r>
            <a:r>
              <a:rPr lang="en-US" sz="3600" b="1" dirty="0" smtClean="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The viewers are watching game being </a:t>
            </a:r>
            <a:r>
              <a:rPr lang="en-US" sz="3200" b="1" i="1" dirty="0" smtClean="0">
                <a:solidFill>
                  <a:srgbClr val="00B0F0"/>
                </a:solidFill>
                <a:latin typeface="Times New Roman" panose="02020603050405020304" pitchFamily="18" charset="0"/>
                <a:cs typeface="Times New Roman" panose="02020603050405020304" pitchFamily="18" charset="0"/>
              </a:rPr>
              <a:t>spellbound</a:t>
            </a:r>
            <a:r>
              <a:rPr lang="en-US" sz="32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34" y="1493150"/>
            <a:ext cx="4876800" cy="3248025"/>
          </a:xfrm>
          <a:prstGeom prst="rect">
            <a:avLst/>
          </a:prstGeom>
          <a:ln>
            <a:solidFill>
              <a:srgbClr val="002060"/>
            </a:solidFill>
          </a:ln>
        </p:spPr>
      </p:pic>
    </p:spTree>
    <p:extLst>
      <p:ext uri="{BB962C8B-B14F-4D97-AF65-F5344CB8AC3E}">
        <p14:creationId xmlns:p14="http://schemas.microsoft.com/office/powerpoint/2010/main" val="1456492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1072</Words>
  <Application>Microsoft Office PowerPoint</Application>
  <PresentationFormat>Widescreen</PresentationFormat>
  <Paragraphs>136</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MANIK MAJUMDER</cp:lastModifiedBy>
  <cp:revision>188</cp:revision>
  <dcterms:created xsi:type="dcterms:W3CDTF">2018-04-02T14:17:12Z</dcterms:created>
  <dcterms:modified xsi:type="dcterms:W3CDTF">2020-06-05T13:47:46Z</dcterms:modified>
</cp:coreProperties>
</file>