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17"/>
  </p:notesMasterIdLst>
  <p:sldIdLst>
    <p:sldId id="256" r:id="rId2"/>
    <p:sldId id="279" r:id="rId3"/>
    <p:sldId id="280" r:id="rId4"/>
    <p:sldId id="262" r:id="rId5"/>
    <p:sldId id="259" r:id="rId6"/>
    <p:sldId id="263" r:id="rId7"/>
    <p:sldId id="267" r:id="rId8"/>
    <p:sldId id="277" r:id="rId9"/>
    <p:sldId id="268" r:id="rId10"/>
    <p:sldId id="270" r:id="rId11"/>
    <p:sldId id="276" r:id="rId12"/>
    <p:sldId id="275" r:id="rId13"/>
    <p:sldId id="266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6" d="100"/>
          <a:sy n="86" d="100"/>
        </p:scale>
        <p:origin x="15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F20A6-C49E-475A-902D-7535CFFD3092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ACF8BA-4E49-4124-A7B8-71733026194F}">
      <dgm:prSet phldrT="[Text]" custT="1"/>
      <dgm:spPr/>
      <dgm:t>
        <a:bodyPr/>
        <a:lstStyle/>
        <a:p>
          <a:r>
            <a:rPr lang="en-US" sz="24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সামাজিকীকরনের</a:t>
          </a:r>
          <a:r>
            <a:rPr lang="en-US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কয়েকটি</a:t>
          </a:r>
          <a:r>
            <a:rPr lang="en-US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উপাদান</a:t>
          </a:r>
          <a:endParaRPr lang="en-US" sz="2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41022C-1EB4-4B95-8B79-3E8AB3A72835}" type="parTrans" cxnId="{DDD5A0F3-1805-476B-93AA-02DB8B4887CF}">
      <dgm:prSet/>
      <dgm:spPr/>
      <dgm:t>
        <a:bodyPr/>
        <a:lstStyle/>
        <a:p>
          <a:endParaRPr lang="en-US"/>
        </a:p>
      </dgm:t>
    </dgm:pt>
    <dgm:pt modelId="{B5A3ACEB-68E9-46C8-82D1-171A0361F54C}" type="sibTrans" cxnId="{DDD5A0F3-1805-476B-93AA-02DB8B4887CF}">
      <dgm:prSet/>
      <dgm:spPr/>
      <dgm:t>
        <a:bodyPr/>
        <a:lstStyle/>
        <a:p>
          <a:endParaRPr lang="en-US"/>
        </a:p>
      </dgm:t>
    </dgm:pt>
    <dgm:pt modelId="{FF04D835-E2B5-41DA-AB51-E041B3D0D4F0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পরিবার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4BC475-BCA9-489E-AD3E-D5AAFD223BE7}" type="parTrans" cxnId="{DC9ABB90-5CB9-4EB3-9DB9-6C810259FF89}">
      <dgm:prSet/>
      <dgm:spPr/>
      <dgm:t>
        <a:bodyPr/>
        <a:lstStyle/>
        <a:p>
          <a:endParaRPr lang="en-US"/>
        </a:p>
      </dgm:t>
    </dgm:pt>
    <dgm:pt modelId="{A50B4A27-CA0B-4973-86D9-B428E8CE1AAF}" type="sibTrans" cxnId="{DC9ABB90-5CB9-4EB3-9DB9-6C810259FF89}">
      <dgm:prSet/>
      <dgm:spPr/>
      <dgm:t>
        <a:bodyPr/>
        <a:lstStyle/>
        <a:p>
          <a:endParaRPr lang="en-US"/>
        </a:p>
      </dgm:t>
    </dgm:pt>
    <dgm:pt modelId="{B6D4A9CA-3721-4309-A5D7-51959D289B22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</a:t>
          </a:r>
          <a:endParaRPr lang="en-US" sz="2800" dirty="0">
            <a:solidFill>
              <a:schemeClr val="tx1"/>
            </a:solidFill>
          </a:endParaRPr>
        </a:p>
      </dgm:t>
    </dgm:pt>
    <dgm:pt modelId="{77BF2960-2089-4BA9-A910-E576245C6E33}" type="parTrans" cxnId="{6C1ACA9B-4228-465F-ADD8-F182FCBC6950}">
      <dgm:prSet/>
      <dgm:spPr/>
      <dgm:t>
        <a:bodyPr/>
        <a:lstStyle/>
        <a:p>
          <a:endParaRPr lang="en-US"/>
        </a:p>
      </dgm:t>
    </dgm:pt>
    <dgm:pt modelId="{59C63C81-3965-4483-B14E-2ADC81196CD9}" type="sibTrans" cxnId="{6C1ACA9B-4228-465F-ADD8-F182FCBC6950}">
      <dgm:prSet/>
      <dgm:spPr/>
      <dgm:t>
        <a:bodyPr/>
        <a:lstStyle/>
        <a:p>
          <a:endParaRPr lang="en-US"/>
        </a:p>
      </dgm:t>
    </dgm:pt>
    <dgm:pt modelId="{8C548816-091B-4095-8203-84A96AB9CB35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সমবয়সী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সঙ্গী</a:t>
          </a:r>
          <a:endParaRPr lang="en-US" sz="2400" dirty="0">
            <a:solidFill>
              <a:schemeClr val="tx1"/>
            </a:solidFill>
          </a:endParaRPr>
        </a:p>
      </dgm:t>
    </dgm:pt>
    <dgm:pt modelId="{92778AD7-746E-4F9B-B48B-2EEB26B2A439}" type="parTrans" cxnId="{4CDE4EA0-BA9A-4F24-8A57-4FEA42C0A5E3}">
      <dgm:prSet/>
      <dgm:spPr/>
      <dgm:t>
        <a:bodyPr/>
        <a:lstStyle/>
        <a:p>
          <a:endParaRPr lang="en-US"/>
        </a:p>
      </dgm:t>
    </dgm:pt>
    <dgm:pt modelId="{7AB796D7-8FCB-463E-BA9B-8C7BC66CFB8C}" type="sibTrans" cxnId="{4CDE4EA0-BA9A-4F24-8A57-4FEA42C0A5E3}">
      <dgm:prSet/>
      <dgm:spPr/>
      <dgm:t>
        <a:bodyPr/>
        <a:lstStyle/>
        <a:p>
          <a:endParaRPr lang="en-US"/>
        </a:p>
      </dgm:t>
    </dgm:pt>
    <dgm:pt modelId="{8F2AC313-3BD2-4B36-9400-A926C988B468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37F7EC-97A6-421C-A78E-504AB03E8211}" type="parTrans" cxnId="{BAC3E62F-8B4C-49C3-AA32-3084262977BF}">
      <dgm:prSet/>
      <dgm:spPr/>
      <dgm:t>
        <a:bodyPr/>
        <a:lstStyle/>
        <a:p>
          <a:endParaRPr lang="en-US"/>
        </a:p>
      </dgm:t>
    </dgm:pt>
    <dgm:pt modelId="{5AB369D1-4609-4947-BBC3-EBA005B26EE7}" type="sibTrans" cxnId="{BAC3E62F-8B4C-49C3-AA32-3084262977BF}">
      <dgm:prSet/>
      <dgm:spPr/>
      <dgm:t>
        <a:bodyPr/>
        <a:lstStyle/>
        <a:p>
          <a:endParaRPr lang="en-US"/>
        </a:p>
      </dgm:t>
    </dgm:pt>
    <dgm:pt modelId="{0516AF48-EE93-4C3B-A1B1-77737FD559A8}" type="pres">
      <dgm:prSet presAssocID="{157F20A6-C49E-475A-902D-7535CFFD30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A940A-4E54-474B-9295-9D5229FAB8F2}" type="pres">
      <dgm:prSet presAssocID="{88ACF8BA-4E49-4124-A7B8-71733026194F}" presName="centerShape" presStyleLbl="node0" presStyleIdx="0" presStyleCnt="1" custScaleX="185404" custScaleY="171142"/>
      <dgm:spPr/>
      <dgm:t>
        <a:bodyPr/>
        <a:lstStyle/>
        <a:p>
          <a:endParaRPr lang="en-US"/>
        </a:p>
      </dgm:t>
    </dgm:pt>
    <dgm:pt modelId="{239C4DE0-E5B6-4774-B258-DFDA82473EBC}" type="pres">
      <dgm:prSet presAssocID="{D24BC475-BCA9-489E-AD3E-D5AAFD223BE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808CDD7-F9E5-4BA5-B752-48607519971E}" type="pres">
      <dgm:prSet presAssocID="{D24BC475-BCA9-489E-AD3E-D5AAFD223B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5D9068C-CDC3-4AEB-A424-3F39EBD4BF33}" type="pres">
      <dgm:prSet presAssocID="{FF04D835-E2B5-41DA-AB51-E041B3D0D4F0}" presName="node" presStyleLbl="node1" presStyleIdx="0" presStyleCnt="4" custScaleX="114095" custScaleY="108754" custRadScaleRad="115898" custRadScaleInc="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5166-EDDB-4B0C-944B-09DBE00DE4C3}" type="pres">
      <dgm:prSet presAssocID="{77BF2960-2089-4BA9-A910-E576245C6E33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35BB48A-A671-4711-B150-2927D71A70C1}" type="pres">
      <dgm:prSet presAssocID="{77BF2960-2089-4BA9-A910-E576245C6E3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C2B1A77-AB6C-427E-B67C-B9B67BB659E3}" type="pres">
      <dgm:prSet presAssocID="{B6D4A9CA-3721-4309-A5D7-51959D289B22}" presName="node" presStyleLbl="node1" presStyleIdx="1" presStyleCnt="4" custRadScaleRad="113440" custRadScaleInc="-1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2C9DF-2AD4-4437-A519-FD7A6378EAA4}" type="pres">
      <dgm:prSet presAssocID="{92778AD7-746E-4F9B-B48B-2EEB26B2A43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93254BE-30EF-4D09-8F9F-2F2D1DB0E98B}" type="pres">
      <dgm:prSet presAssocID="{92778AD7-746E-4F9B-B48B-2EEB26B2A43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6135A7C-D95A-4FE0-860E-AAD28EEC4D94}" type="pres">
      <dgm:prSet presAssocID="{8C548816-091B-4095-8203-84A96AB9CB35}" presName="node" presStyleLbl="node1" presStyleIdx="2" presStyleCnt="4" custScaleX="129508" custScaleY="132421" custRadScaleRad="110008" custRadScaleInc="-9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C3D9-FD8A-4D9C-BF6E-CC8D9D77270A}" type="pres">
      <dgm:prSet presAssocID="{1137F7EC-97A6-421C-A78E-504AB03E821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57585D4-F84C-42F3-ADD1-1C5ED7FAA3FC}" type="pres">
      <dgm:prSet presAssocID="{1137F7EC-97A6-421C-A78E-504AB03E821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41F2276-892F-4C8B-BC77-15FF6960AE3E}" type="pres">
      <dgm:prSet presAssocID="{8F2AC313-3BD2-4B36-9400-A926C988B468}" presName="node" presStyleLbl="node1" presStyleIdx="3" presStyleCnt="4" custScaleX="118876" custScaleY="114831" custRadScaleRad="129671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ABB90-5CB9-4EB3-9DB9-6C810259FF89}" srcId="{88ACF8BA-4E49-4124-A7B8-71733026194F}" destId="{FF04D835-E2B5-41DA-AB51-E041B3D0D4F0}" srcOrd="0" destOrd="0" parTransId="{D24BC475-BCA9-489E-AD3E-D5AAFD223BE7}" sibTransId="{A50B4A27-CA0B-4973-86D9-B428E8CE1AAF}"/>
    <dgm:cxn modelId="{A33A2096-8BFC-411F-BEEB-35CF603FCDA7}" type="presOf" srcId="{B6D4A9CA-3721-4309-A5D7-51959D289B22}" destId="{4C2B1A77-AB6C-427E-B67C-B9B67BB659E3}" srcOrd="0" destOrd="0" presId="urn:microsoft.com/office/officeart/2005/8/layout/radial5"/>
    <dgm:cxn modelId="{2B0A61FB-84FD-4E5F-A8A3-7474B2D00E55}" type="presOf" srcId="{D24BC475-BCA9-489E-AD3E-D5AAFD223BE7}" destId="{239C4DE0-E5B6-4774-B258-DFDA82473EBC}" srcOrd="0" destOrd="0" presId="urn:microsoft.com/office/officeart/2005/8/layout/radial5"/>
    <dgm:cxn modelId="{72CF0DA6-4F4B-4033-B5C6-CF7EC0355D8B}" type="presOf" srcId="{77BF2960-2089-4BA9-A910-E576245C6E33}" destId="{7F6E5166-EDDB-4B0C-944B-09DBE00DE4C3}" srcOrd="0" destOrd="0" presId="urn:microsoft.com/office/officeart/2005/8/layout/radial5"/>
    <dgm:cxn modelId="{C8B34D1B-9D64-4E41-92E2-D7720B32DBAF}" type="presOf" srcId="{1137F7EC-97A6-421C-A78E-504AB03E8211}" destId="{2263C3D9-FD8A-4D9C-BF6E-CC8D9D77270A}" srcOrd="0" destOrd="0" presId="urn:microsoft.com/office/officeart/2005/8/layout/radial5"/>
    <dgm:cxn modelId="{D368165A-F9F2-48F4-858B-7D60EDB6A1DF}" type="presOf" srcId="{8C548816-091B-4095-8203-84A96AB9CB35}" destId="{06135A7C-D95A-4FE0-860E-AAD28EEC4D94}" srcOrd="0" destOrd="0" presId="urn:microsoft.com/office/officeart/2005/8/layout/radial5"/>
    <dgm:cxn modelId="{7FB7789F-E31B-463D-80A7-F15ABA770BFC}" type="presOf" srcId="{157F20A6-C49E-475A-902D-7535CFFD3092}" destId="{0516AF48-EE93-4C3B-A1B1-77737FD559A8}" srcOrd="0" destOrd="0" presId="urn:microsoft.com/office/officeart/2005/8/layout/radial5"/>
    <dgm:cxn modelId="{6C1ACA9B-4228-465F-ADD8-F182FCBC6950}" srcId="{88ACF8BA-4E49-4124-A7B8-71733026194F}" destId="{B6D4A9CA-3721-4309-A5D7-51959D289B22}" srcOrd="1" destOrd="0" parTransId="{77BF2960-2089-4BA9-A910-E576245C6E33}" sibTransId="{59C63C81-3965-4483-B14E-2ADC81196CD9}"/>
    <dgm:cxn modelId="{CEA7C2BC-5ABE-4DD5-907B-BD459C462564}" type="presOf" srcId="{77BF2960-2089-4BA9-A910-E576245C6E33}" destId="{F35BB48A-A671-4711-B150-2927D71A70C1}" srcOrd="1" destOrd="0" presId="urn:microsoft.com/office/officeart/2005/8/layout/radial5"/>
    <dgm:cxn modelId="{4CDE4EA0-BA9A-4F24-8A57-4FEA42C0A5E3}" srcId="{88ACF8BA-4E49-4124-A7B8-71733026194F}" destId="{8C548816-091B-4095-8203-84A96AB9CB35}" srcOrd="2" destOrd="0" parTransId="{92778AD7-746E-4F9B-B48B-2EEB26B2A439}" sibTransId="{7AB796D7-8FCB-463E-BA9B-8C7BC66CFB8C}"/>
    <dgm:cxn modelId="{3803B230-984D-41AD-9F00-6D85A6E57315}" type="presOf" srcId="{8F2AC313-3BD2-4B36-9400-A926C988B468}" destId="{441F2276-892F-4C8B-BC77-15FF6960AE3E}" srcOrd="0" destOrd="0" presId="urn:microsoft.com/office/officeart/2005/8/layout/radial5"/>
    <dgm:cxn modelId="{C7A0D31D-648A-438E-91F6-75502469FE33}" type="presOf" srcId="{88ACF8BA-4E49-4124-A7B8-71733026194F}" destId="{D1DA940A-4E54-474B-9295-9D5229FAB8F2}" srcOrd="0" destOrd="0" presId="urn:microsoft.com/office/officeart/2005/8/layout/radial5"/>
    <dgm:cxn modelId="{0FA0E7BC-DA3D-49A8-97E4-1156C1B47676}" type="presOf" srcId="{92778AD7-746E-4F9B-B48B-2EEB26B2A439}" destId="{54C2C9DF-2AD4-4437-A519-FD7A6378EAA4}" srcOrd="0" destOrd="0" presId="urn:microsoft.com/office/officeart/2005/8/layout/radial5"/>
    <dgm:cxn modelId="{6725F2CB-9335-4711-A9AD-BA8706D89CFC}" type="presOf" srcId="{FF04D835-E2B5-41DA-AB51-E041B3D0D4F0}" destId="{05D9068C-CDC3-4AEB-A424-3F39EBD4BF33}" srcOrd="0" destOrd="0" presId="urn:microsoft.com/office/officeart/2005/8/layout/radial5"/>
    <dgm:cxn modelId="{54FC753C-3191-4439-B014-87CC7A517EBA}" type="presOf" srcId="{D24BC475-BCA9-489E-AD3E-D5AAFD223BE7}" destId="{4808CDD7-F9E5-4BA5-B752-48607519971E}" srcOrd="1" destOrd="0" presId="urn:microsoft.com/office/officeart/2005/8/layout/radial5"/>
    <dgm:cxn modelId="{52C16854-48BB-47BE-921B-BD4CCC5559DE}" type="presOf" srcId="{92778AD7-746E-4F9B-B48B-2EEB26B2A439}" destId="{C93254BE-30EF-4D09-8F9F-2F2D1DB0E98B}" srcOrd="1" destOrd="0" presId="urn:microsoft.com/office/officeart/2005/8/layout/radial5"/>
    <dgm:cxn modelId="{1CAFF70A-9D10-4F38-8E47-5A788884050C}" type="presOf" srcId="{1137F7EC-97A6-421C-A78E-504AB03E8211}" destId="{A57585D4-F84C-42F3-ADD1-1C5ED7FAA3FC}" srcOrd="1" destOrd="0" presId="urn:microsoft.com/office/officeart/2005/8/layout/radial5"/>
    <dgm:cxn modelId="{DDD5A0F3-1805-476B-93AA-02DB8B4887CF}" srcId="{157F20A6-C49E-475A-902D-7535CFFD3092}" destId="{88ACF8BA-4E49-4124-A7B8-71733026194F}" srcOrd="0" destOrd="0" parTransId="{8241022C-1EB4-4B95-8B79-3E8AB3A72835}" sibTransId="{B5A3ACEB-68E9-46C8-82D1-171A0361F54C}"/>
    <dgm:cxn modelId="{BAC3E62F-8B4C-49C3-AA32-3084262977BF}" srcId="{88ACF8BA-4E49-4124-A7B8-71733026194F}" destId="{8F2AC313-3BD2-4B36-9400-A926C988B468}" srcOrd="3" destOrd="0" parTransId="{1137F7EC-97A6-421C-A78E-504AB03E8211}" sibTransId="{5AB369D1-4609-4947-BBC3-EBA005B26EE7}"/>
    <dgm:cxn modelId="{4514F336-3AC6-49B6-88AE-723A9B48AC02}" type="presParOf" srcId="{0516AF48-EE93-4C3B-A1B1-77737FD559A8}" destId="{D1DA940A-4E54-474B-9295-9D5229FAB8F2}" srcOrd="0" destOrd="0" presId="urn:microsoft.com/office/officeart/2005/8/layout/radial5"/>
    <dgm:cxn modelId="{EDAA2C3E-9BCE-4206-BD7E-58A953524CD1}" type="presParOf" srcId="{0516AF48-EE93-4C3B-A1B1-77737FD559A8}" destId="{239C4DE0-E5B6-4774-B258-DFDA82473EBC}" srcOrd="1" destOrd="0" presId="urn:microsoft.com/office/officeart/2005/8/layout/radial5"/>
    <dgm:cxn modelId="{D2647CAC-7147-4D32-B034-73AFD601AE32}" type="presParOf" srcId="{239C4DE0-E5B6-4774-B258-DFDA82473EBC}" destId="{4808CDD7-F9E5-4BA5-B752-48607519971E}" srcOrd="0" destOrd="0" presId="urn:microsoft.com/office/officeart/2005/8/layout/radial5"/>
    <dgm:cxn modelId="{899642F4-E4A5-43B5-AEDC-EB695371F957}" type="presParOf" srcId="{0516AF48-EE93-4C3B-A1B1-77737FD559A8}" destId="{05D9068C-CDC3-4AEB-A424-3F39EBD4BF33}" srcOrd="2" destOrd="0" presId="urn:microsoft.com/office/officeart/2005/8/layout/radial5"/>
    <dgm:cxn modelId="{7E738352-1E35-45E0-A539-8059976138A4}" type="presParOf" srcId="{0516AF48-EE93-4C3B-A1B1-77737FD559A8}" destId="{7F6E5166-EDDB-4B0C-944B-09DBE00DE4C3}" srcOrd="3" destOrd="0" presId="urn:microsoft.com/office/officeart/2005/8/layout/radial5"/>
    <dgm:cxn modelId="{140942AE-9D51-4084-BB85-383086182101}" type="presParOf" srcId="{7F6E5166-EDDB-4B0C-944B-09DBE00DE4C3}" destId="{F35BB48A-A671-4711-B150-2927D71A70C1}" srcOrd="0" destOrd="0" presId="urn:microsoft.com/office/officeart/2005/8/layout/radial5"/>
    <dgm:cxn modelId="{8F5D963F-7894-463C-83B5-303B3E45B4ED}" type="presParOf" srcId="{0516AF48-EE93-4C3B-A1B1-77737FD559A8}" destId="{4C2B1A77-AB6C-427E-B67C-B9B67BB659E3}" srcOrd="4" destOrd="0" presId="urn:microsoft.com/office/officeart/2005/8/layout/radial5"/>
    <dgm:cxn modelId="{9A312183-0D35-402B-8813-BD4978C30B6C}" type="presParOf" srcId="{0516AF48-EE93-4C3B-A1B1-77737FD559A8}" destId="{54C2C9DF-2AD4-4437-A519-FD7A6378EAA4}" srcOrd="5" destOrd="0" presId="urn:microsoft.com/office/officeart/2005/8/layout/radial5"/>
    <dgm:cxn modelId="{EE053747-46F1-490A-84FA-249F6098B7FD}" type="presParOf" srcId="{54C2C9DF-2AD4-4437-A519-FD7A6378EAA4}" destId="{C93254BE-30EF-4D09-8F9F-2F2D1DB0E98B}" srcOrd="0" destOrd="0" presId="urn:microsoft.com/office/officeart/2005/8/layout/radial5"/>
    <dgm:cxn modelId="{52DB5955-FD52-4AB2-BC60-27A29F52D1BB}" type="presParOf" srcId="{0516AF48-EE93-4C3B-A1B1-77737FD559A8}" destId="{06135A7C-D95A-4FE0-860E-AAD28EEC4D94}" srcOrd="6" destOrd="0" presId="urn:microsoft.com/office/officeart/2005/8/layout/radial5"/>
    <dgm:cxn modelId="{A8171DF9-D174-4E66-B265-438257FE579F}" type="presParOf" srcId="{0516AF48-EE93-4C3B-A1B1-77737FD559A8}" destId="{2263C3D9-FD8A-4D9C-BF6E-CC8D9D77270A}" srcOrd="7" destOrd="0" presId="urn:microsoft.com/office/officeart/2005/8/layout/radial5"/>
    <dgm:cxn modelId="{EF7D21D4-78D0-46C0-94B3-E76038B746A9}" type="presParOf" srcId="{2263C3D9-FD8A-4D9C-BF6E-CC8D9D77270A}" destId="{A57585D4-F84C-42F3-ADD1-1C5ED7FAA3FC}" srcOrd="0" destOrd="0" presId="urn:microsoft.com/office/officeart/2005/8/layout/radial5"/>
    <dgm:cxn modelId="{5791BAAF-0D95-4F8A-8B27-5F70D31278BD}" type="presParOf" srcId="{0516AF48-EE93-4C3B-A1B1-77737FD559A8}" destId="{441F2276-892F-4C8B-BC77-15FF6960AE3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940A-4E54-474B-9295-9D5229FAB8F2}">
      <dsp:nvSpPr>
        <dsp:cNvPr id="0" name=""/>
        <dsp:cNvSpPr/>
      </dsp:nvSpPr>
      <dsp:spPr>
        <a:xfrm>
          <a:off x="2485535" y="1434973"/>
          <a:ext cx="1929803" cy="1781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সামাজিকীকরনের</a:t>
          </a:r>
          <a:r>
            <a:rPr lang="en-US" sz="24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কয়েকটি</a:t>
          </a:r>
          <a:r>
            <a:rPr lang="en-US" sz="24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উপাদান</a:t>
          </a:r>
          <a:endParaRPr lang="en-US" sz="2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768148" y="1695846"/>
        <a:ext cx="1364577" cy="1259609"/>
      </dsp:txXfrm>
    </dsp:sp>
    <dsp:sp modelId="{239C4DE0-E5B6-4774-B258-DFDA82473EBC}">
      <dsp:nvSpPr>
        <dsp:cNvPr id="0" name=""/>
        <dsp:cNvSpPr/>
      </dsp:nvSpPr>
      <dsp:spPr>
        <a:xfrm rot="16224345">
          <a:off x="3407242" y="1128724"/>
          <a:ext cx="100305" cy="42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422181" y="1229561"/>
        <a:ext cx="70214" cy="257378"/>
      </dsp:txXfrm>
    </dsp:sp>
    <dsp:sp modelId="{05D9068C-CDC3-4AEB-A424-3F39EBD4BF33}">
      <dsp:nvSpPr>
        <dsp:cNvPr id="0" name=""/>
        <dsp:cNvSpPr/>
      </dsp:nvSpPr>
      <dsp:spPr>
        <a:xfrm>
          <a:off x="2743201" y="-126340"/>
          <a:ext cx="1439483" cy="13720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পরিবার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4008" y="74599"/>
        <a:ext cx="1017869" cy="970220"/>
      </dsp:txXfrm>
    </dsp:sp>
    <dsp:sp modelId="{7F6E5166-EDDB-4B0C-944B-09DBE00DE4C3}">
      <dsp:nvSpPr>
        <dsp:cNvPr id="0" name=""/>
        <dsp:cNvSpPr/>
      </dsp:nvSpPr>
      <dsp:spPr>
        <a:xfrm rot="21572298">
          <a:off x="4504959" y="2101802"/>
          <a:ext cx="216008" cy="42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504960" y="2187855"/>
        <a:ext cx="151206" cy="257378"/>
      </dsp:txXfrm>
    </dsp:sp>
    <dsp:sp modelId="{4C2B1A77-AB6C-427E-B67C-B9B67BB659E3}">
      <dsp:nvSpPr>
        <dsp:cNvPr id="0" name=""/>
        <dsp:cNvSpPr/>
      </dsp:nvSpPr>
      <dsp:spPr>
        <a:xfrm>
          <a:off x="4822831" y="1678681"/>
          <a:ext cx="1261653" cy="1261653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007596" y="1863446"/>
        <a:ext cx="892123" cy="892123"/>
      </dsp:txXfrm>
    </dsp:sp>
    <dsp:sp modelId="{54C2C9DF-2AD4-4437-A519-FD7A6378EAA4}">
      <dsp:nvSpPr>
        <dsp:cNvPr id="0" name=""/>
        <dsp:cNvSpPr/>
      </dsp:nvSpPr>
      <dsp:spPr>
        <a:xfrm rot="5104458">
          <a:off x="3516655" y="3021327"/>
          <a:ext cx="24442" cy="42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20007" y="3103466"/>
        <a:ext cx="17109" cy="257378"/>
      </dsp:txXfrm>
    </dsp:sp>
    <dsp:sp modelId="{06135A7C-D95A-4FE0-860E-AAD28EEC4D94}">
      <dsp:nvSpPr>
        <dsp:cNvPr id="0" name=""/>
        <dsp:cNvSpPr/>
      </dsp:nvSpPr>
      <dsp:spPr>
        <a:xfrm>
          <a:off x="2785659" y="3256246"/>
          <a:ext cx="1633941" cy="1670693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সমবয়সী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সঙ্গী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024944" y="3500913"/>
        <a:ext cx="1155371" cy="1181359"/>
      </dsp:txXfrm>
    </dsp:sp>
    <dsp:sp modelId="{2263C3D9-FD8A-4D9C-BF6E-CC8D9D77270A}">
      <dsp:nvSpPr>
        <dsp:cNvPr id="0" name=""/>
        <dsp:cNvSpPr/>
      </dsp:nvSpPr>
      <dsp:spPr>
        <a:xfrm rot="10800000">
          <a:off x="2054201" y="2111170"/>
          <a:ext cx="304809" cy="42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145644" y="2196962"/>
        <a:ext cx="213366" cy="257378"/>
      </dsp:txXfrm>
    </dsp:sp>
    <dsp:sp modelId="{441F2276-892F-4C8B-BC77-15FF6960AE3E}">
      <dsp:nvSpPr>
        <dsp:cNvPr id="0" name=""/>
        <dsp:cNvSpPr/>
      </dsp:nvSpPr>
      <dsp:spPr>
        <a:xfrm>
          <a:off x="410620" y="1601266"/>
          <a:ext cx="1499802" cy="144876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0261" y="1813433"/>
        <a:ext cx="1060520" cy="102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3683-6B15-4C6F-930D-CE2C74A88891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16B57-76FE-4272-81FE-E79E7CAA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6B57-76FE-4272-81FE-E79E7CAAB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2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6B57-76FE-4272-81FE-E79E7CAAB4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5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4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09600"/>
            <a:ext cx="7753110" cy="5315374"/>
            <a:chOff x="533399" y="304800"/>
            <a:chExt cx="7753110" cy="46682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457200"/>
              <a:ext cx="3943110" cy="1905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04800"/>
              <a:ext cx="3200400" cy="1905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057111"/>
              <a:ext cx="3257309" cy="17240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3087140"/>
              <a:ext cx="3943109" cy="188595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4400" y="2778657"/>
            <a:ext cx="7467599" cy="3809007"/>
            <a:chOff x="914400" y="2778657"/>
            <a:chExt cx="7467599" cy="3809007"/>
          </a:xfrm>
        </p:grpSpPr>
        <p:sp>
          <p:nvSpPr>
            <p:cNvPr id="7" name="Rectangle 6"/>
            <p:cNvSpPr/>
            <p:nvPr/>
          </p:nvSpPr>
          <p:spPr>
            <a:xfrm>
              <a:off x="1070517" y="3029133"/>
              <a:ext cx="2667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অনুষ্ঠান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778657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খেলার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স</a:t>
              </a:r>
              <a:r>
                <a:rPr lang="bn-IN" sz="280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ংগী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5952064"/>
              <a:ext cx="2819400" cy="63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0" y="5949377"/>
              <a:ext cx="2666999" cy="57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US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0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সামাজিকীকরন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CH Lab\Pictures\w04-harare_231105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530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64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সাথীর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5"/>
            <a:ext cx="8286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১,সামাজিকীকরন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২,সামাজিকীকরনে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৩,সামাজিকীকরনের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20004"/>
            <a:ext cx="8915400" cy="6677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22279"/>
            <a:ext cx="899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সামাজিকীকরনের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257800"/>
            <a:ext cx="8534400" cy="1221836"/>
          </a:xfr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508067" cy="46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"/>
            <a:ext cx="89916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2590800"/>
            <a:ext cx="6574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4664530" y="0"/>
            <a:ext cx="45393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0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71" y="2654587"/>
            <a:ext cx="51563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dirty="0" smtClean="0">
                <a:solidFill>
                  <a:schemeClr val="accent5"/>
                </a:solidFill>
              </a:rPr>
              <a:t>7</a:t>
            </a:r>
            <a:r>
              <a:rPr lang="en-US" dirty="0" smtClean="0">
                <a:solidFill>
                  <a:schemeClr val="accent5"/>
                </a:solidFill>
              </a:rPr>
              <a:t>@gmail.com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50" y="1328890"/>
            <a:ext cx="1143000" cy="1452410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1387534" y="429989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26269" y="304800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5511885" y="909790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6638" y="2380784"/>
            <a:ext cx="4835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  শ্রেণি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অধ্যায়  পঞ্চম 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পাঠঃসামাজিকীকরনের প্রভাব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4" y="313664"/>
            <a:ext cx="3859434" cy="273619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4" y="3516608"/>
            <a:ext cx="3967163" cy="2310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1124"/>
            <a:ext cx="3876978" cy="246967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202"/>
            <a:ext cx="3651741" cy="304311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6033737"/>
            <a:ext cx="7270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1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7928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180" y="1981200"/>
            <a:ext cx="922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১।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সামাজিকীকরনের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মাধ্যম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সমুহ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বলতে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পারবে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,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২।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সামাজিকীকরনে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বিভিন্ন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উপাদানের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প্রভাব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   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বিশ্লেষন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,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৩।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বাংলাদেশের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গ্রাম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শহরে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সামাজিকীকরন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প্রক্রিয়া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তুলনা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57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685800"/>
            <a:ext cx="8734394" cy="5866815"/>
            <a:chOff x="181006" y="143693"/>
            <a:chExt cx="8024100" cy="46891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43693"/>
              <a:ext cx="3810000" cy="21808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08658"/>
              <a:ext cx="3200400" cy="21778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49" y="2590800"/>
              <a:ext cx="3537857" cy="1981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06" y="2590800"/>
              <a:ext cx="3984714" cy="224206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133600" y="152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2435243"/>
              </p:ext>
            </p:extLst>
          </p:nvPr>
        </p:nvGraphicFramePr>
        <p:xfrm>
          <a:off x="1066800" y="914400"/>
          <a:ext cx="6781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7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A940A-4E54-474B-9295-9D5229FAB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1DA940A-4E54-474B-9295-9D5229FAB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9C4DE0-E5B6-4774-B258-DFDA82473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39C4DE0-E5B6-4774-B258-DFDA82473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9068C-CDC3-4AEB-A424-3F39EBD4B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5D9068C-CDC3-4AEB-A424-3F39EBD4B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6E5166-EDDB-4B0C-944B-09DBE00D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F6E5166-EDDB-4B0C-944B-09DBE00DE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B1A77-AB6C-427E-B67C-B9B67BB6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2B1A77-AB6C-427E-B67C-B9B67BB6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C2C9DF-2AD4-4437-A519-FD7A6378E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4C2C9DF-2AD4-4437-A519-FD7A6378E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135A7C-D95A-4FE0-860E-AAD28EEC4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6135A7C-D95A-4FE0-860E-AAD28EEC4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63C3D9-FD8A-4D9C-BF6E-CC8D9D772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263C3D9-FD8A-4D9C-BF6E-CC8D9D772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F2276-892F-4C8B-BC77-15FF6960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41F2276-892F-4C8B-BC77-15FF6960A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160</Words>
  <Application>Microsoft Office PowerPoint</Application>
  <PresentationFormat>On-screen Show (4:3)</PresentationFormat>
  <Paragraphs>42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NSimSun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গ্রাম এবং শহরের সামাজিকীকরন</vt:lpstr>
      <vt:lpstr>         দলীয় কাজ: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 Lab</dc:creator>
  <cp:lastModifiedBy>hp</cp:lastModifiedBy>
  <cp:revision>114</cp:revision>
  <dcterms:created xsi:type="dcterms:W3CDTF">2006-08-16T00:00:00Z</dcterms:created>
  <dcterms:modified xsi:type="dcterms:W3CDTF">2019-11-30T16:43:21Z</dcterms:modified>
</cp:coreProperties>
</file>