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4" r:id="rId5"/>
    <p:sldId id="265" r:id="rId6"/>
    <p:sldId id="266" r:id="rId7"/>
    <p:sldId id="267" r:id="rId8"/>
    <p:sldId id="275" r:id="rId9"/>
    <p:sldId id="268" r:id="rId10"/>
    <p:sldId id="269" r:id="rId11"/>
    <p:sldId id="276" r:id="rId12"/>
    <p:sldId id="270" r:id="rId13"/>
    <p:sldId id="271" r:id="rId14"/>
    <p:sldId id="272" r:id="rId15"/>
    <p:sldId id="278" r:id="rId16"/>
    <p:sldId id="273" r:id="rId17"/>
    <p:sldId id="274" r:id="rId18"/>
    <p:sldId id="277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69" d="100"/>
          <a:sy n="69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DC734-1D8E-4A73-994B-D2E6477D1C2E}" type="doc">
      <dgm:prSet loTypeId="urn:microsoft.com/office/officeart/2005/8/layout/radial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522A64-263D-4904-87E0-0BB4C27B61B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মিশর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2D233FC-8BBD-4A03-8BF6-CD3C9504E889}" type="parTrans" cxnId="{B41B4B1E-4972-4776-9B64-D29916EF55B3}">
      <dgm:prSet/>
      <dgm:spPr/>
      <dgm:t>
        <a:bodyPr/>
        <a:lstStyle/>
        <a:p>
          <a:endParaRPr lang="en-US"/>
        </a:p>
      </dgm:t>
    </dgm:pt>
    <dgm:pt modelId="{10BE30BB-D846-4018-BD01-3E1C511C3390}" type="sibTrans" cxnId="{B41B4B1E-4972-4776-9B64-D29916EF55B3}">
      <dgm:prSet/>
      <dgm:spPr/>
      <dgm:t>
        <a:bodyPr/>
        <a:lstStyle/>
        <a:p>
          <a:endParaRPr lang="en-US"/>
        </a:p>
      </dgm:t>
    </dgm:pt>
    <dgm:pt modelId="{99353A9F-08CC-4AFB-BA14-E1FE00A0EFBF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ক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73B1AFF-0F02-4CDF-B882-E045BD570F6F}" type="parTrans" cxnId="{48D2BFD7-7D66-4AA7-A813-93010A90A141}">
      <dgm:prSet/>
      <dgm:spPr/>
      <dgm:t>
        <a:bodyPr/>
        <a:lstStyle/>
        <a:p>
          <a:endParaRPr lang="en-US"/>
        </a:p>
      </dgm:t>
    </dgm:pt>
    <dgm:pt modelId="{F2904E75-F85D-468D-8F88-0D73275EBD32}" type="sibTrans" cxnId="{48D2BFD7-7D66-4AA7-A813-93010A90A141}">
      <dgm:prSet/>
      <dgm:spPr/>
      <dgm:t>
        <a:bodyPr/>
        <a:lstStyle/>
        <a:p>
          <a:endParaRPr lang="en-US"/>
        </a:p>
      </dgm:t>
    </dgm:pt>
    <dgm:pt modelId="{3CCB351F-A40D-4CD2-B438-0ED021935516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খ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77E356E-2C59-4BFC-9D6D-21B1E4AC2A42}" type="parTrans" cxnId="{98098750-C28D-48FB-85F7-CB24FC0B316E}">
      <dgm:prSet/>
      <dgm:spPr/>
      <dgm:t>
        <a:bodyPr/>
        <a:lstStyle/>
        <a:p>
          <a:endParaRPr lang="en-US"/>
        </a:p>
      </dgm:t>
    </dgm:pt>
    <dgm:pt modelId="{5CA3EF8C-1F22-4C05-B2D7-12E3088FCD97}" type="sibTrans" cxnId="{98098750-C28D-48FB-85F7-CB24FC0B316E}">
      <dgm:prSet/>
      <dgm:spPr/>
      <dgm:t>
        <a:bodyPr/>
        <a:lstStyle/>
        <a:p>
          <a:endParaRPr lang="en-US"/>
        </a:p>
      </dgm:t>
    </dgm:pt>
    <dgm:pt modelId="{2AF4410A-7752-4972-AA7A-C7FB7447C721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F3DFED1-3F46-43F4-87B8-B983DE96C794}" type="parTrans" cxnId="{3BF560A1-2B25-466B-97E7-DB71D368D1C9}">
      <dgm:prSet/>
      <dgm:spPr/>
      <dgm:t>
        <a:bodyPr/>
        <a:lstStyle/>
        <a:p>
          <a:endParaRPr lang="en-US"/>
        </a:p>
      </dgm:t>
    </dgm:pt>
    <dgm:pt modelId="{6B77918C-5D35-41D5-A225-FDE40D223F59}" type="sibTrans" cxnId="{3BF560A1-2B25-466B-97E7-DB71D368D1C9}">
      <dgm:prSet/>
      <dgm:spPr/>
      <dgm:t>
        <a:bodyPr/>
        <a:lstStyle/>
        <a:p>
          <a:endParaRPr lang="en-US"/>
        </a:p>
      </dgm:t>
    </dgm:pt>
    <dgm:pt modelId="{5003C734-7B38-4FFE-AA18-5F3FD85F8B52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ঘ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9A57E09-BE03-4323-AF8A-35C543151889}" type="parTrans" cxnId="{CF7B77A6-A5A9-4BAD-B49D-E288B3D462A5}">
      <dgm:prSet/>
      <dgm:spPr/>
      <dgm:t>
        <a:bodyPr/>
        <a:lstStyle/>
        <a:p>
          <a:endParaRPr lang="en-US"/>
        </a:p>
      </dgm:t>
    </dgm:pt>
    <dgm:pt modelId="{1832ACBB-EF8B-47D0-BDD0-60F1B5793968}" type="sibTrans" cxnId="{CF7B77A6-A5A9-4BAD-B49D-E288B3D462A5}">
      <dgm:prSet/>
      <dgm:spPr/>
      <dgm:t>
        <a:bodyPr/>
        <a:lstStyle/>
        <a:p>
          <a:endParaRPr lang="en-US"/>
        </a:p>
      </dgm:t>
    </dgm:pt>
    <dgm:pt modelId="{5F216B43-5FC6-4B90-911A-051EF0401492}" type="pres">
      <dgm:prSet presAssocID="{2FEDC734-1D8E-4A73-994B-D2E6477D1C2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EB4AC-24CB-4A29-849C-9C15A03F3B47}" type="pres">
      <dgm:prSet presAssocID="{2FEDC734-1D8E-4A73-994B-D2E6477D1C2E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75920D8C-3CCC-4C6C-9AE5-420AF770173A}" type="pres">
      <dgm:prSet presAssocID="{4E522A64-263D-4904-87E0-0BB4C27B61B2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3B228A24-4FB1-48BA-8D27-02BD6E4B3EB8}" type="pres">
      <dgm:prSet presAssocID="{99353A9F-08CC-4AFB-BA14-E1FE00A0EFBF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29896-38CE-4723-959F-DE1BEFBD86A7}" type="pres">
      <dgm:prSet presAssocID="{3CCB351F-A40D-4CD2-B438-0ED02193551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CA70F-1665-4F35-83D3-AC7D2894F153}" type="pres">
      <dgm:prSet presAssocID="{2AF4410A-7752-4972-AA7A-C7FB7447C721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A0E43-909F-4630-8B97-5CACFAB6DB0A}" type="pres">
      <dgm:prSet presAssocID="{5003C734-7B38-4FFE-AA18-5F3FD85F8B5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F560A1-2B25-466B-97E7-DB71D368D1C9}" srcId="{4E522A64-263D-4904-87E0-0BB4C27B61B2}" destId="{2AF4410A-7752-4972-AA7A-C7FB7447C721}" srcOrd="2" destOrd="0" parTransId="{7F3DFED1-3F46-43F4-87B8-B983DE96C794}" sibTransId="{6B77918C-5D35-41D5-A225-FDE40D223F59}"/>
    <dgm:cxn modelId="{FEE654CF-B834-41A2-B62F-512E70CBC17E}" type="presOf" srcId="{99353A9F-08CC-4AFB-BA14-E1FE00A0EFBF}" destId="{3B228A24-4FB1-48BA-8D27-02BD6E4B3EB8}" srcOrd="0" destOrd="0" presId="urn:microsoft.com/office/officeart/2005/8/layout/radial3"/>
    <dgm:cxn modelId="{C2C66F77-7212-4C08-8597-B87EB5740CC7}" type="presOf" srcId="{2FEDC734-1D8E-4A73-994B-D2E6477D1C2E}" destId="{5F216B43-5FC6-4B90-911A-051EF0401492}" srcOrd="0" destOrd="0" presId="urn:microsoft.com/office/officeart/2005/8/layout/radial3"/>
    <dgm:cxn modelId="{98098750-C28D-48FB-85F7-CB24FC0B316E}" srcId="{4E522A64-263D-4904-87E0-0BB4C27B61B2}" destId="{3CCB351F-A40D-4CD2-B438-0ED021935516}" srcOrd="1" destOrd="0" parTransId="{D77E356E-2C59-4BFC-9D6D-21B1E4AC2A42}" sibTransId="{5CA3EF8C-1F22-4C05-B2D7-12E3088FCD97}"/>
    <dgm:cxn modelId="{1071D826-03F7-4E8B-8B44-4F8BACE44589}" type="presOf" srcId="{3CCB351F-A40D-4CD2-B438-0ED021935516}" destId="{03E29896-38CE-4723-959F-DE1BEFBD86A7}" srcOrd="0" destOrd="0" presId="urn:microsoft.com/office/officeart/2005/8/layout/radial3"/>
    <dgm:cxn modelId="{82915546-AF29-430C-A0FD-6C6136471594}" type="presOf" srcId="{5003C734-7B38-4FFE-AA18-5F3FD85F8B52}" destId="{906A0E43-909F-4630-8B97-5CACFAB6DB0A}" srcOrd="0" destOrd="0" presId="urn:microsoft.com/office/officeart/2005/8/layout/radial3"/>
    <dgm:cxn modelId="{BB1B829B-7175-429D-BE66-EBB9355DF24A}" type="presOf" srcId="{4E522A64-263D-4904-87E0-0BB4C27B61B2}" destId="{75920D8C-3CCC-4C6C-9AE5-420AF770173A}" srcOrd="0" destOrd="0" presId="urn:microsoft.com/office/officeart/2005/8/layout/radial3"/>
    <dgm:cxn modelId="{CF7B77A6-A5A9-4BAD-B49D-E288B3D462A5}" srcId="{4E522A64-263D-4904-87E0-0BB4C27B61B2}" destId="{5003C734-7B38-4FFE-AA18-5F3FD85F8B52}" srcOrd="3" destOrd="0" parTransId="{99A57E09-BE03-4323-AF8A-35C543151889}" sibTransId="{1832ACBB-EF8B-47D0-BDD0-60F1B5793968}"/>
    <dgm:cxn modelId="{03E2A659-3D94-442E-83A5-1385F03131F7}" type="presOf" srcId="{2AF4410A-7752-4972-AA7A-C7FB7447C721}" destId="{14ECA70F-1665-4F35-83D3-AC7D2894F153}" srcOrd="0" destOrd="0" presId="urn:microsoft.com/office/officeart/2005/8/layout/radial3"/>
    <dgm:cxn modelId="{48D2BFD7-7D66-4AA7-A813-93010A90A141}" srcId="{4E522A64-263D-4904-87E0-0BB4C27B61B2}" destId="{99353A9F-08CC-4AFB-BA14-E1FE00A0EFBF}" srcOrd="0" destOrd="0" parTransId="{A73B1AFF-0F02-4CDF-B882-E045BD570F6F}" sibTransId="{F2904E75-F85D-468D-8F88-0D73275EBD32}"/>
    <dgm:cxn modelId="{B41B4B1E-4972-4776-9B64-D29916EF55B3}" srcId="{2FEDC734-1D8E-4A73-994B-D2E6477D1C2E}" destId="{4E522A64-263D-4904-87E0-0BB4C27B61B2}" srcOrd="0" destOrd="0" parTransId="{A2D233FC-8BBD-4A03-8BF6-CD3C9504E889}" sibTransId="{10BE30BB-D846-4018-BD01-3E1C511C3390}"/>
    <dgm:cxn modelId="{8DE616A4-E137-43BB-BCEA-F7C71E221891}" type="presParOf" srcId="{5F216B43-5FC6-4B90-911A-051EF0401492}" destId="{35CEB4AC-24CB-4A29-849C-9C15A03F3B47}" srcOrd="0" destOrd="0" presId="urn:microsoft.com/office/officeart/2005/8/layout/radial3"/>
    <dgm:cxn modelId="{29C0C0B3-260E-4D4E-8A2A-ECD616F60745}" type="presParOf" srcId="{35CEB4AC-24CB-4A29-849C-9C15A03F3B47}" destId="{75920D8C-3CCC-4C6C-9AE5-420AF770173A}" srcOrd="0" destOrd="0" presId="urn:microsoft.com/office/officeart/2005/8/layout/radial3"/>
    <dgm:cxn modelId="{2576BD6D-7BB0-45F2-8F35-CBBE49E213AE}" type="presParOf" srcId="{35CEB4AC-24CB-4A29-849C-9C15A03F3B47}" destId="{3B228A24-4FB1-48BA-8D27-02BD6E4B3EB8}" srcOrd="1" destOrd="0" presId="urn:microsoft.com/office/officeart/2005/8/layout/radial3"/>
    <dgm:cxn modelId="{B4D2D046-44B4-47EF-99EE-1473D3F2F7DA}" type="presParOf" srcId="{35CEB4AC-24CB-4A29-849C-9C15A03F3B47}" destId="{03E29896-38CE-4723-959F-DE1BEFBD86A7}" srcOrd="2" destOrd="0" presId="urn:microsoft.com/office/officeart/2005/8/layout/radial3"/>
    <dgm:cxn modelId="{1BA9832E-04C4-43D2-8FFA-7D10CE712C1E}" type="presParOf" srcId="{35CEB4AC-24CB-4A29-849C-9C15A03F3B47}" destId="{14ECA70F-1665-4F35-83D3-AC7D2894F153}" srcOrd="3" destOrd="0" presId="urn:microsoft.com/office/officeart/2005/8/layout/radial3"/>
    <dgm:cxn modelId="{969147D6-49A5-4BFC-B478-2847394A5D30}" type="presParOf" srcId="{35CEB4AC-24CB-4A29-849C-9C15A03F3B47}" destId="{906A0E43-909F-4630-8B97-5CACFAB6DB0A}" srcOrd="4" destOrd="0" presId="urn:microsoft.com/office/officeart/2005/8/layout/radial3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20D8C-3CCC-4C6C-9AE5-420AF770173A}">
      <dsp:nvSpPr>
        <dsp:cNvPr id="0" name=""/>
        <dsp:cNvSpPr/>
      </dsp:nvSpPr>
      <dsp:spPr>
        <a:xfrm>
          <a:off x="2062757" y="576857"/>
          <a:ext cx="1437084" cy="143708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latin typeface="NikoshBAN" pitchFamily="2" charset="0"/>
              <a:cs typeface="NikoshBAN" pitchFamily="2" charset="0"/>
            </a:rPr>
            <a:t>মিশর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2273213" y="787313"/>
        <a:ext cx="1016172" cy="1016172"/>
      </dsp:txXfrm>
    </dsp:sp>
    <dsp:sp modelId="{3B228A24-4FB1-48BA-8D27-02BD6E4B3EB8}">
      <dsp:nvSpPr>
        <dsp:cNvPr id="0" name=""/>
        <dsp:cNvSpPr/>
      </dsp:nvSpPr>
      <dsp:spPr>
        <a:xfrm>
          <a:off x="2422028" y="256"/>
          <a:ext cx="718542" cy="7185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NikoshBAN" pitchFamily="2" charset="0"/>
              <a:cs typeface="NikoshBAN" pitchFamily="2" charset="0"/>
            </a:rPr>
            <a:t>ক 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2527256" y="105484"/>
        <a:ext cx="508086" cy="508086"/>
      </dsp:txXfrm>
    </dsp:sp>
    <dsp:sp modelId="{03E29896-38CE-4723-959F-DE1BEFBD86A7}">
      <dsp:nvSpPr>
        <dsp:cNvPr id="0" name=""/>
        <dsp:cNvSpPr/>
      </dsp:nvSpPr>
      <dsp:spPr>
        <a:xfrm>
          <a:off x="3357901" y="936128"/>
          <a:ext cx="718542" cy="7185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NikoshBAN" pitchFamily="2" charset="0"/>
              <a:cs typeface="NikoshBAN" pitchFamily="2" charset="0"/>
            </a:rPr>
            <a:t>খ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3463129" y="1041356"/>
        <a:ext cx="508086" cy="508086"/>
      </dsp:txXfrm>
    </dsp:sp>
    <dsp:sp modelId="{14ECA70F-1665-4F35-83D3-AC7D2894F153}">
      <dsp:nvSpPr>
        <dsp:cNvPr id="0" name=""/>
        <dsp:cNvSpPr/>
      </dsp:nvSpPr>
      <dsp:spPr>
        <a:xfrm>
          <a:off x="2422028" y="1872001"/>
          <a:ext cx="718542" cy="7185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NikoshBAN" pitchFamily="2" charset="0"/>
              <a:cs typeface="NikoshBAN" pitchFamily="2" charset="0"/>
            </a:rPr>
            <a:t>গ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2527256" y="1977229"/>
        <a:ext cx="508086" cy="508086"/>
      </dsp:txXfrm>
    </dsp:sp>
    <dsp:sp modelId="{906A0E43-909F-4630-8B97-5CACFAB6DB0A}">
      <dsp:nvSpPr>
        <dsp:cNvPr id="0" name=""/>
        <dsp:cNvSpPr/>
      </dsp:nvSpPr>
      <dsp:spPr>
        <a:xfrm>
          <a:off x="1486156" y="936128"/>
          <a:ext cx="718542" cy="7185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NikoshBAN" pitchFamily="2" charset="0"/>
              <a:cs typeface="NikoshBAN" pitchFamily="2" charset="0"/>
            </a:rPr>
            <a:t>ঘ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1591384" y="1041356"/>
        <a:ext cx="508086" cy="508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20574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ro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2362200"/>
            <a:ext cx="2490216" cy="39624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2400" y="1219200"/>
            <a:ext cx="8839200" cy="3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97314"/>
            <a:ext cx="8316700" cy="707886"/>
          </a:xfrm>
          <a:prstGeom prst="rect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মিশরকে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?-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914400"/>
            <a:ext cx="2743200" cy="707886"/>
          </a:xfrm>
          <a:prstGeom prst="rect">
            <a:avLst/>
          </a:prstGeom>
          <a:solidFill>
            <a:srgbClr val="00B0F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rokol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" y="-1"/>
            <a:ext cx="9146122" cy="5638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983069"/>
            <a:ext cx="3124200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চিত্রকলা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িশরিয় চিত্রকল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182380"/>
            <a:ext cx="2971800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চিত্রকলা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l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0" y="903777"/>
            <a:ext cx="8879080" cy="382062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1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310825"/>
            <a:ext cx="85344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মিশরীয়রা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682425"/>
            <a:ext cx="85344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মিশরীয়দের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054025"/>
            <a:ext cx="85344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মিশরীয়রা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86868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karxo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54" y="220312"/>
            <a:ext cx="3787346" cy="419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vaskarz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28600"/>
            <a:ext cx="4343400" cy="413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191000" y="228600"/>
            <a:ext cx="76200" cy="419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1371600" y="5105400"/>
            <a:ext cx="6019800" cy="990600"/>
          </a:xfrm>
          <a:prstGeom prst="fram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ভাস্কর্য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8752243" cy="2971800"/>
          </a:xfrm>
          <a:prstGeom prst="snip2Diag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38400"/>
            <a:ext cx="8686800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মিশরীয়দের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ভাস্কর্য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191000"/>
            <a:ext cx="8610600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মিশরীয়রা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ভাস্কর্য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শ্রেষ্ঠ-ব্যাখ্যা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686800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720" y="2438400"/>
            <a:ext cx="8687480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মিশরয়ীদের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720" y="3722132"/>
            <a:ext cx="8687480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মিশরয়ীদের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941332"/>
            <a:ext cx="8686800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মিশরীয়রা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আমদানী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066800"/>
          </a:xfrm>
          <a:prstGeom prst="frame">
            <a:avLst/>
          </a:prstGeom>
          <a:ln w="57150">
            <a:solidFill>
              <a:srgbClr val="7030A0"/>
            </a:solidFill>
          </a:ln>
        </p:spPr>
        <p:txBody>
          <a:bodyPr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000" b="1" kern="5000" spc="50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kern="5000" spc="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kern="5000" spc="500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3733800"/>
            <a:ext cx="4267200" cy="2971800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আশাদুল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[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এ.(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বি.এড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]  </a:t>
            </a:r>
          </a:p>
          <a:p>
            <a:pPr algn="ctr">
              <a:buNone/>
            </a:pPr>
            <a:endParaRPr lang="en-US" sz="1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খালিশপুর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খালিশপুর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524001"/>
            <a:ext cx="4038600" cy="5181600"/>
          </a:xfrm>
          <a:noFill/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 	২৭/১১/১৯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বিশ্বসভ্যতা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মিশরিয়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৯০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৭৫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অনুপস্থিতঃ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১৫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৪০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I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1417637" cy="178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2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2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2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2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200"/>
                            </p:stCondLst>
                            <p:childTnLst>
                              <p:par>
                                <p:cTn id="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200"/>
                            </p:stCondLst>
                            <p:childTnLst>
                              <p:par>
                                <p:cTn id="9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200"/>
                            </p:stCondLst>
                            <p:childTnLst>
                              <p:par>
                                <p:cTn id="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200"/>
                            </p:stCondLst>
                            <p:childTnLst>
                              <p:par>
                                <p:cTn id="10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10156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25" y="3038475"/>
            <a:ext cx="86868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00200"/>
            <a:ext cx="8305800" cy="37702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39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ibbon2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ছবিদুটি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Content Placeholder 14" descr="1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" y="1447799"/>
            <a:ext cx="4190999" cy="4595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Content Placeholder 15" descr="egypt-2267089_960_72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0183" y="1439751"/>
            <a:ext cx="4211418" cy="4656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381000" y="6162735"/>
            <a:ext cx="3657600" cy="695265"/>
          </a:xfrm>
          <a:prstGeom prst="bevel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pc="3500" dirty="0" err="1" smtClean="0"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2800" spc="3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spc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172200"/>
            <a:ext cx="4114800" cy="695265"/>
          </a:xfrm>
          <a:prstGeom prst="bevel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স্ফিংস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838200"/>
            <a:ext cx="7391400" cy="838200"/>
          </a:xfrm>
        </p:spPr>
        <p:txBody>
          <a:bodyPr>
            <a:noAutofit/>
          </a:bodyPr>
          <a:lstStyle/>
          <a:p>
            <a:r>
              <a:rPr lang="en-US" sz="11500" u="heavy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u="heavy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u="heavy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11500" u="heav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71800"/>
            <a:ext cx="6934200" cy="9144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মিশরীয়</a:t>
            </a: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……………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মিশরীয়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সভ্যতার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ভৌগোলিক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অবস্থান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।  </a:t>
            </a:r>
          </a:p>
          <a:p>
            <a:pPr>
              <a:buFont typeface="Wingdings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মিশরীয়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সভ্যতার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সময়কাল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>
              <a:buFont typeface="Wingdings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মিশরীয়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সভ্যতায়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নীল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নদের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দান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অবদান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>
              <a:buFont typeface="Wingdings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সভ্যতায়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মিশরীয়দের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নিম্ন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লিখিত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অবদান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পারবেঃ</a:t>
            </a:r>
            <a:endParaRPr lang="en-US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>
              <a:buFont typeface="Wingdings"/>
              <a:buChar char="v"/>
            </a:pP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শিল্প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	</a:t>
            </a:r>
          </a:p>
          <a:p>
            <a:pPr>
              <a:buFont typeface="Wingdings"/>
              <a:buChar char="v"/>
            </a:pP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ভাস্কর্য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6054"/>
            <a:ext cx="8610600" cy="602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graphy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2438400"/>
            <a:ext cx="86106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47800"/>
            <a:ext cx="5562600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মিশরীয়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5562600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মিশরীয়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80522"/>
              </p:ext>
            </p:extLst>
          </p:nvPr>
        </p:nvGraphicFramePr>
        <p:xfrm>
          <a:off x="228600" y="3733800"/>
          <a:ext cx="5562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819400"/>
            <a:ext cx="556260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ক,খ,গ,ঘ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33400"/>
            <a:ext cx="87630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pc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spc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spc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spc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447801"/>
            <a:ext cx="2514600" cy="4572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8874" y="2209801"/>
            <a:ext cx="2524125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বর্গমাইল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773031"/>
            <a:ext cx="2524125" cy="22467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ভূমধ্যসাগর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সাগর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আফ্রিকার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মরুভূমি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5" grpId="0">
        <p:bldAsOne/>
      </p:bldGraphic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l rive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019800"/>
            <a:ext cx="31242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245</Words>
  <Application>Microsoft Office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স্বাগতম</vt:lpstr>
      <vt:lpstr>পরিচিতি </vt:lpstr>
      <vt:lpstr>নিচের ছবিদুটি দেখঃ </vt:lpstr>
      <vt:lpstr>আজকের পাঠ</vt:lpstr>
      <vt:lpstr>এই পাঠ শেষে শিক্ষার্থীরা ……………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LAB</dc:creator>
  <cp:lastModifiedBy>Md. Ashadul Islam</cp:lastModifiedBy>
  <cp:revision>153</cp:revision>
  <dcterms:created xsi:type="dcterms:W3CDTF">2006-08-16T00:00:00Z</dcterms:created>
  <dcterms:modified xsi:type="dcterms:W3CDTF">2020-06-05T10:02:03Z</dcterms:modified>
</cp:coreProperties>
</file>