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8AA49-50C5-41B3-9459-43F77E03B1FD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2B1F2AF-32B8-49E9-9CEB-C61B7FDEB275}">
      <dgm:prSet phldrT="[Text]"/>
      <dgm:spPr>
        <a:ln w="57150">
          <a:solidFill>
            <a:srgbClr val="00B0F0"/>
          </a:solidFill>
        </a:ln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ক্ষেত্রফল</a:t>
          </a:r>
          <a:r>
            <a:rPr 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পরিমাপ</a:t>
          </a:r>
          <a:endParaRPr lang="en-US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74184FF-C900-4DC0-959B-D68D00BDED11}" type="parTrans" cxnId="{9F698933-2A56-41B8-A1BE-9FA68B8A223A}">
      <dgm:prSet/>
      <dgm:spPr/>
      <dgm:t>
        <a:bodyPr/>
        <a:lstStyle/>
        <a:p>
          <a:endParaRPr lang="en-US"/>
        </a:p>
      </dgm:t>
    </dgm:pt>
    <dgm:pt modelId="{81D473DE-1B38-402A-86F8-EB0DA87650A4}" type="sibTrans" cxnId="{9F698933-2A56-41B8-A1BE-9FA68B8A223A}">
      <dgm:prSet/>
      <dgm:spPr/>
      <dgm:t>
        <a:bodyPr/>
        <a:lstStyle/>
        <a:p>
          <a:endParaRPr lang="en-US"/>
        </a:p>
      </dgm:t>
    </dgm:pt>
    <dgm:pt modelId="{4C2EF612-C385-43D1-A82B-2F57729D04DC}" type="pres">
      <dgm:prSet presAssocID="{3948AA49-50C5-41B3-9459-43F77E03B1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F49E4B-D5D3-4468-B4A0-9D6BB17CEDA2}" type="pres">
      <dgm:prSet presAssocID="{F2B1F2AF-32B8-49E9-9CEB-C61B7FDEB275}" presName="parentLin" presStyleCnt="0"/>
      <dgm:spPr/>
    </dgm:pt>
    <dgm:pt modelId="{946FF6F1-7FDA-4548-AEE5-4CB9FF21F840}" type="pres">
      <dgm:prSet presAssocID="{F2B1F2AF-32B8-49E9-9CEB-C61B7FDEB275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E34D436E-0540-4B26-861B-C9DA518962D9}" type="pres">
      <dgm:prSet presAssocID="{F2B1F2AF-32B8-49E9-9CEB-C61B7FDEB275}" presName="parentText" presStyleLbl="node1" presStyleIdx="0" presStyleCnt="1" custLinFactX="6473" custLinFactNeighborX="100000" custLinFactNeighborY="151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5A693-3641-4853-9084-772F7F2CABD6}" type="pres">
      <dgm:prSet presAssocID="{F2B1F2AF-32B8-49E9-9CEB-C61B7FDEB275}" presName="negativeSpace" presStyleCnt="0"/>
      <dgm:spPr/>
    </dgm:pt>
    <dgm:pt modelId="{463F07D7-CEE1-498A-9141-6F1F2B9136F6}" type="pres">
      <dgm:prSet presAssocID="{F2B1F2AF-32B8-49E9-9CEB-C61B7FDEB275}" presName="childText" presStyleLbl="conFgAcc1" presStyleIdx="0" presStyleCnt="1" custLinFactNeighborY="6779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rgbClr val="7030A0"/>
          </a:solidFill>
        </a:ln>
      </dgm:spPr>
      <dgm:t>
        <a:bodyPr/>
        <a:lstStyle/>
        <a:p>
          <a:endParaRPr lang="en-US"/>
        </a:p>
      </dgm:t>
    </dgm:pt>
  </dgm:ptLst>
  <dgm:cxnLst>
    <dgm:cxn modelId="{6E7882BC-518D-4D5C-872E-65D1208CFE5D}" type="presOf" srcId="{F2B1F2AF-32B8-49E9-9CEB-C61B7FDEB275}" destId="{E34D436E-0540-4B26-861B-C9DA518962D9}" srcOrd="1" destOrd="0" presId="urn:microsoft.com/office/officeart/2005/8/layout/list1"/>
    <dgm:cxn modelId="{80C275C9-10EB-49D7-8BBF-C0C5C307C06E}" type="presOf" srcId="{F2B1F2AF-32B8-49E9-9CEB-C61B7FDEB275}" destId="{946FF6F1-7FDA-4548-AEE5-4CB9FF21F840}" srcOrd="0" destOrd="0" presId="urn:microsoft.com/office/officeart/2005/8/layout/list1"/>
    <dgm:cxn modelId="{9F698933-2A56-41B8-A1BE-9FA68B8A223A}" srcId="{3948AA49-50C5-41B3-9459-43F77E03B1FD}" destId="{F2B1F2AF-32B8-49E9-9CEB-C61B7FDEB275}" srcOrd="0" destOrd="0" parTransId="{C74184FF-C900-4DC0-959B-D68D00BDED11}" sibTransId="{81D473DE-1B38-402A-86F8-EB0DA87650A4}"/>
    <dgm:cxn modelId="{C6A06F2A-22A8-40CD-91ED-377FA5186E47}" type="presOf" srcId="{3948AA49-50C5-41B3-9459-43F77E03B1FD}" destId="{4C2EF612-C385-43D1-A82B-2F57729D04DC}" srcOrd="0" destOrd="0" presId="urn:microsoft.com/office/officeart/2005/8/layout/list1"/>
    <dgm:cxn modelId="{5E086BF4-C1BB-4295-9A58-2BA17A4B33E8}" type="presParOf" srcId="{4C2EF612-C385-43D1-A82B-2F57729D04DC}" destId="{3AF49E4B-D5D3-4468-B4A0-9D6BB17CEDA2}" srcOrd="0" destOrd="0" presId="urn:microsoft.com/office/officeart/2005/8/layout/list1"/>
    <dgm:cxn modelId="{8AEEA2E1-C04F-4509-A79A-D9C1494EEE5F}" type="presParOf" srcId="{3AF49E4B-D5D3-4468-B4A0-9D6BB17CEDA2}" destId="{946FF6F1-7FDA-4548-AEE5-4CB9FF21F840}" srcOrd="0" destOrd="0" presId="urn:microsoft.com/office/officeart/2005/8/layout/list1"/>
    <dgm:cxn modelId="{D9558BA3-21C6-426E-8420-3B2C9C933BB9}" type="presParOf" srcId="{3AF49E4B-D5D3-4468-B4A0-9D6BB17CEDA2}" destId="{E34D436E-0540-4B26-861B-C9DA518962D9}" srcOrd="1" destOrd="0" presId="urn:microsoft.com/office/officeart/2005/8/layout/list1"/>
    <dgm:cxn modelId="{9D3F6B12-7798-4542-ADC2-2AA266BBA4FF}" type="presParOf" srcId="{4C2EF612-C385-43D1-A82B-2F57729D04DC}" destId="{8C75A693-3641-4853-9084-772F7F2CABD6}" srcOrd="1" destOrd="0" presId="urn:microsoft.com/office/officeart/2005/8/layout/list1"/>
    <dgm:cxn modelId="{7475C250-456F-4845-B05E-1B296DBF3A1F}" type="presParOf" srcId="{4C2EF612-C385-43D1-A82B-2F57729D04DC}" destId="{463F07D7-CEE1-498A-9141-6F1F2B9136F6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3F07D7-CEE1-498A-9141-6F1F2B9136F6}">
      <dsp:nvSpPr>
        <dsp:cNvPr id="0" name=""/>
        <dsp:cNvSpPr/>
      </dsp:nvSpPr>
      <dsp:spPr>
        <a:xfrm>
          <a:off x="0" y="1742618"/>
          <a:ext cx="7068458" cy="163800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4D436E-0540-4B26-861B-C9DA518962D9}">
      <dsp:nvSpPr>
        <dsp:cNvPr id="0" name=""/>
        <dsp:cNvSpPr/>
      </dsp:nvSpPr>
      <dsp:spPr>
        <a:xfrm>
          <a:off x="1027124" y="747212"/>
          <a:ext cx="4947920" cy="19188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7020" tIns="0" rIns="187020" bIns="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ক্ষেত্রফল</a:t>
          </a:r>
          <a:r>
            <a:rPr lang="en-US" sz="65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6500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পরিমাপ</a:t>
          </a:r>
          <a:endParaRPr lang="en-US" sz="65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120792" y="840880"/>
        <a:ext cx="4760584" cy="1731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BE34-9839-4805-8DAD-6B4C6C5B524E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D2CA2-33D0-4904-9C53-FECA89285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5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593C-961E-4F32-B2F5-DBB7BF2F0C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25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প্রন্থ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∵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=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(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দৈর্ঘ্য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প্রস্থ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)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বর্গএকক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Caslon Pro" panose="0205050205050A020403" pitchFamily="18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( 25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12 )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300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র্গ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মিটার</a:t>
            </a:r>
            <a:endParaRPr lang="en-US" sz="1200" dirty="0" smtClean="0">
              <a:latin typeface="Adobe Caslon Pro" panose="0205050205050A020403" pitchFamily="18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∵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300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593C-961E-4F32-B2F5-DBB7BF2F0C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1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42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,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(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)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বর্গএকক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;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(42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x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42 )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= 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1764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বর্গমিটার</a:t>
            </a:r>
            <a:endParaRPr lang="en-US" sz="1200" dirty="0" smtClean="0">
              <a:latin typeface="Adobe Caslon Pro" panose="0205050205050A020403" pitchFamily="18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∴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1764 </a:t>
            </a:r>
            <a:r>
              <a:rPr lang="en-US" sz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" panose="0205050205050A020403" pitchFamily="18" charset="0"/>
                <a:cs typeface="NikoshBAN" panose="02000000000000000000" pitchFamily="2" charset="0"/>
              </a:rPr>
              <a:t>বর্গমিটার</a:t>
            </a:r>
            <a:r>
              <a:rPr lang="en-US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593C-961E-4F32-B2F5-DBB7BF2F0C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92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3593C-961E-4F32-B2F5-DBB7BF2F0C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90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36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771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11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2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35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65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4B48C-FFBF-4458-9599-13D9CDC04CC4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E882B6-17AB-47E4-B65F-0A3D68F84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61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154546" y="154547"/>
            <a:ext cx="11887199" cy="6555346"/>
          </a:xfrm>
          <a:prstGeom prst="frame">
            <a:avLst>
              <a:gd name="adj1" fmla="val 3862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420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122" y="366293"/>
            <a:ext cx="11461800" cy="61253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0317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3462113" y="1109653"/>
            <a:ext cx="5267773" cy="2555160"/>
            <a:chOff x="3352552" y="1153617"/>
            <a:chExt cx="5267773" cy="2555160"/>
          </a:xfrm>
        </p:grpSpPr>
        <p:sp>
          <p:nvSpPr>
            <p:cNvPr id="12" name="TextBox 11"/>
            <p:cNvSpPr txBox="1"/>
            <p:nvPr/>
          </p:nvSpPr>
          <p:spPr>
            <a:xfrm>
              <a:off x="8081288" y="2087225"/>
              <a:ext cx="464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75793" y="1153617"/>
              <a:ext cx="464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857631" y="1628113"/>
              <a:ext cx="4209143" cy="1635197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552" y="1204418"/>
              <a:ext cx="464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A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52260" y="3185557"/>
              <a:ext cx="464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C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03353" y="3168490"/>
              <a:ext cx="413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B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55865" y="1204418"/>
              <a:ext cx="4644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D</a:t>
              </a: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3829087" y="1972337"/>
              <a:ext cx="2670821" cy="1310701"/>
              <a:chOff x="3962884" y="1873141"/>
              <a:chExt cx="2670821" cy="1310701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733820" y="2599067"/>
                <a:ext cx="8998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3841615" y="1994410"/>
                <a:ext cx="82731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প্রস্থ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3" name="Straight Arrow Connector 2"/>
            <p:cNvCxnSpPr/>
            <p:nvPr/>
          </p:nvCxnSpPr>
          <p:spPr>
            <a:xfrm>
              <a:off x="3896383" y="1385372"/>
              <a:ext cx="201816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6349977" y="1399886"/>
              <a:ext cx="171662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308728" y="1598258"/>
              <a:ext cx="10569" cy="45911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 flipV="1">
              <a:off x="8270785" y="2536079"/>
              <a:ext cx="20961" cy="66062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211754" y="485324"/>
            <a:ext cx="3549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4025" y="3511906"/>
            <a:ext cx="86004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BC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0" y="3989853"/>
            <a:ext cx="33970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CD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b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3873421" y="4553384"/>
            <a:ext cx="62488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প্রস্থ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6757816" y="5005016"/>
            <a:ext cx="29466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AD × AB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57816" y="5477658"/>
            <a:ext cx="27366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a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b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57816" y="5924913"/>
            <a:ext cx="23150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ab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5680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1" grpId="0"/>
      <p:bldP spid="17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67938" y="568946"/>
            <a:ext cx="24561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72712" y="4493738"/>
            <a:ext cx="934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BC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=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70614" y="1215277"/>
            <a:ext cx="3650771" cy="3204522"/>
            <a:chOff x="4349061" y="1215277"/>
            <a:chExt cx="3650771" cy="3204522"/>
          </a:xfrm>
        </p:grpSpPr>
        <p:sp>
          <p:nvSpPr>
            <p:cNvPr id="11" name="Rectangle 10"/>
            <p:cNvSpPr/>
            <p:nvPr/>
          </p:nvSpPr>
          <p:spPr>
            <a:xfrm>
              <a:off x="4877561" y="1767562"/>
              <a:ext cx="2593772" cy="205955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349061" y="1215277"/>
              <a:ext cx="3650771" cy="3204522"/>
              <a:chOff x="4374452" y="1220185"/>
              <a:chExt cx="3650771" cy="3204522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478089" y="1283901"/>
                <a:ext cx="286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31737" y="3901487"/>
                <a:ext cx="286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4374452" y="3875218"/>
                <a:ext cx="59700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659279" y="1365587"/>
                <a:ext cx="28621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682773" y="1803401"/>
                <a:ext cx="84024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374452" y="2463693"/>
                <a:ext cx="493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927703" y="1220185"/>
                <a:ext cx="493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927703" y="3824001"/>
                <a:ext cx="493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531737" y="2375760"/>
                <a:ext cx="49348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" name="Straight Arrow Connector 2"/>
              <p:cNvCxnSpPr>
                <a:endCxn id="18" idx="0"/>
              </p:cNvCxnSpPr>
              <p:nvPr/>
            </p:nvCxnSpPr>
            <p:spPr>
              <a:xfrm>
                <a:off x="4621195" y="1767561"/>
                <a:ext cx="0" cy="696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Arrow Connector 5"/>
              <p:cNvCxnSpPr>
                <a:endCxn id="18" idx="2"/>
              </p:cNvCxnSpPr>
              <p:nvPr/>
            </p:nvCxnSpPr>
            <p:spPr>
              <a:xfrm flipV="1">
                <a:off x="4621195" y="3048468"/>
                <a:ext cx="0" cy="77553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>
                <a:endCxn id="20" idx="3"/>
              </p:cNvCxnSpPr>
              <p:nvPr/>
            </p:nvCxnSpPr>
            <p:spPr>
              <a:xfrm flipH="1">
                <a:off x="6421189" y="4116388"/>
                <a:ext cx="1050144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>
                <a:off x="4891263" y="4140147"/>
                <a:ext cx="1022739" cy="1504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4535250" y="5103608"/>
            <a:ext cx="60388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32651" y="5688383"/>
            <a:ext cx="27126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a × a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10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55037" y="550176"/>
            <a:ext cx="3800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1945" y="3918514"/>
            <a:ext cx="8754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ABCD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BC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02271" y="1436329"/>
            <a:ext cx="4053158" cy="2304252"/>
            <a:chOff x="4209116" y="1546149"/>
            <a:chExt cx="4053158" cy="2304252"/>
          </a:xfrm>
        </p:grpSpPr>
        <p:grpSp>
          <p:nvGrpSpPr>
            <p:cNvPr id="26" name="Group 25"/>
            <p:cNvGrpSpPr/>
            <p:nvPr/>
          </p:nvGrpSpPr>
          <p:grpSpPr>
            <a:xfrm>
              <a:off x="4209116" y="1546149"/>
              <a:ext cx="4053158" cy="2304252"/>
              <a:chOff x="4107516" y="1313920"/>
              <a:chExt cx="4053158" cy="230425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4593771" y="1785258"/>
                <a:ext cx="3004457" cy="1262742"/>
                <a:chOff x="4593771" y="1785258"/>
                <a:chExt cx="3004457" cy="1262742"/>
              </a:xfrm>
            </p:grpSpPr>
            <p:sp>
              <p:nvSpPr>
                <p:cNvPr id="4" name="Parallelogram 3"/>
                <p:cNvSpPr/>
                <p:nvPr/>
              </p:nvSpPr>
              <p:spPr>
                <a:xfrm>
                  <a:off x="4593771" y="1785258"/>
                  <a:ext cx="3004457" cy="1262742"/>
                </a:xfrm>
                <a:prstGeom prst="parallelogram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 flipH="1">
                  <a:off x="5471886" y="1785258"/>
                  <a:ext cx="14514" cy="1262742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0" name="Rectangle 9"/>
                <p:cNvSpPr/>
                <p:nvPr/>
              </p:nvSpPr>
              <p:spPr>
                <a:xfrm>
                  <a:off x="5486400" y="2743200"/>
                  <a:ext cx="275771" cy="30480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4107516" y="1313920"/>
                <a:ext cx="4053158" cy="2304252"/>
                <a:chOff x="4129276" y="1286784"/>
                <a:chExt cx="4053158" cy="2304252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4466761" y="1309500"/>
                  <a:ext cx="587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  <a:endPara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7207805" y="3006261"/>
                  <a:ext cx="587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C</a:t>
                  </a: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4129276" y="2945637"/>
                  <a:ext cx="587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594606" y="1287475"/>
                  <a:ext cx="587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D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5036457" y="2141620"/>
                  <a:ext cx="4354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h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5937519" y="1286784"/>
                  <a:ext cx="4354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7489361" y="2120520"/>
                  <a:ext cx="587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6216590" y="1785258"/>
                  <a:ext cx="84024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dirty="0" err="1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দৈর্ঘ্য</a:t>
                  </a:r>
                  <a:endPara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 rot="16200000">
                  <a:off x="5244013" y="1966440"/>
                  <a:ext cx="947139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3200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উচ্চতা</a:t>
                  </a:r>
                  <a:endPara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857679" y="2946150"/>
                  <a:ext cx="4354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a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46999" y="2001768"/>
                  <a:ext cx="58782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b</a:t>
                  </a:r>
                </a:p>
              </p:txBody>
            </p:sp>
          </p:grpSp>
        </p:grpSp>
        <p:cxnSp>
          <p:nvCxnSpPr>
            <p:cNvPr id="3" name="Straight Arrow Connector 2"/>
            <p:cNvCxnSpPr/>
            <p:nvPr/>
          </p:nvCxnSpPr>
          <p:spPr>
            <a:xfrm>
              <a:off x="5014667" y="1824022"/>
              <a:ext cx="1002692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>
              <a:stCxn id="15" idx="1"/>
              <a:endCxn id="17" idx="3"/>
            </p:cNvCxnSpPr>
            <p:nvPr/>
          </p:nvCxnSpPr>
          <p:spPr>
            <a:xfrm flipH="1" flipV="1">
              <a:off x="6452787" y="1838537"/>
              <a:ext cx="1221659" cy="6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420257" y="2002282"/>
              <a:ext cx="10393" cy="58477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5405743" y="2845908"/>
              <a:ext cx="10393" cy="41971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6676190" y="4503378"/>
            <a:ext cx="18053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 </a:t>
            </a:r>
          </a:p>
        </p:txBody>
      </p:sp>
      <p:sp>
        <p:nvSpPr>
          <p:cNvPr id="5" name="Rectangle 4"/>
          <p:cNvSpPr/>
          <p:nvPr/>
        </p:nvSpPr>
        <p:spPr>
          <a:xfrm>
            <a:off x="4070527" y="5122997"/>
            <a:ext cx="7196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7578841" y="5770652"/>
            <a:ext cx="28712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=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a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× h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0151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3808" y="1179813"/>
            <a:ext cx="2424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98168" y="2062828"/>
            <a:ext cx="5880328" cy="231349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903497" y="3452454"/>
            <a:ext cx="6235" cy="9482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49999" y="2029702"/>
            <a:ext cx="6235" cy="9482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909732" y="2055311"/>
            <a:ext cx="6235" cy="9482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33066" y="3434396"/>
            <a:ext cx="6235" cy="94826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198168" y="2974889"/>
            <a:ext cx="27454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184313" y="3465188"/>
            <a:ext cx="27454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333066" y="2961028"/>
            <a:ext cx="27454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16133" y="3465178"/>
            <a:ext cx="274543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42905" y="4415698"/>
            <a:ext cx="2706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 rot="16200000">
            <a:off x="1376404" y="2957965"/>
            <a:ext cx="30021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মাঠের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৩০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31271" y="2955813"/>
            <a:ext cx="3623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১.৫মিটার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5748" y="4995995"/>
            <a:ext cx="5626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70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/>
      <p:bldP spid="27" grpId="0"/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81" y="640592"/>
            <a:ext cx="100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25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12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77" y="2248990"/>
            <a:ext cx="7938790" cy="3666558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1918951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4558" y="858229"/>
            <a:ext cx="9376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42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776" y="2561663"/>
            <a:ext cx="3648691" cy="295860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891027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3761" y="736628"/>
            <a:ext cx="264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9133" y="1452259"/>
            <a:ext cx="8333733" cy="404060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04532" y="1882988"/>
            <a:ext cx="7349067" cy="311234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60589" y="4438248"/>
            <a:ext cx="34708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 rot="16200000">
            <a:off x="1043736" y="3177550"/>
            <a:ext cx="33954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মেঝের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১০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56902" y="4995334"/>
            <a:ext cx="3678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8563411" y="3129289"/>
            <a:ext cx="289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সে.মি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 rot="16200000">
            <a:off x="9305272" y="3129288"/>
            <a:ext cx="2749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ঘরটির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0551" y="5631204"/>
            <a:ext cx="6110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ঘরটির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দেওয়ালের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645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/>
      <p:bldP spid="14" grpId="0"/>
      <p:bldP spid="5" grpId="0"/>
      <p:bldP spid="15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1415" y="812162"/>
            <a:ext cx="15215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7447" y="3505200"/>
            <a:ext cx="2800767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১২০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730192" y="3532682"/>
            <a:ext cx="2656497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968360" y="4667260"/>
            <a:ext cx="2520242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১১০সেন্টিমিটার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7718971" y="4672579"/>
            <a:ext cx="2678940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১৩০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968360" y="2286779"/>
            <a:ext cx="4785285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9" name="Oval 8"/>
          <p:cNvSpPr/>
          <p:nvPr/>
        </p:nvSpPr>
        <p:spPr>
          <a:xfrm>
            <a:off x="7764059" y="3532682"/>
            <a:ext cx="410246" cy="4599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8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6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1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3157" y="1048228"/>
            <a:ext cx="1066925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বর্গএকক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 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সামান্তরিকক্ষেত্রের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বর্গএকক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Cambria Math" panose="02040503050406030204" pitchFamily="18" charset="0"/>
              <a:cs typeface="NikoshBAN" panose="02000000000000000000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 iii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বর্গক্ষেত্রের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=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×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85139" y="3932199"/>
            <a:ext cx="1247457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, 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89397" y="3932199"/>
            <a:ext cx="1529586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ii, 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1057" y="5176925"/>
            <a:ext cx="1303562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, 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9322" y="5176925"/>
            <a:ext cx="1717138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NikoshBAN" panose="02000000000000000000" pitchFamily="2" charset="0"/>
              </a:rPr>
              <a:t>, ii, iii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685140" y="3932199"/>
            <a:ext cx="453274" cy="46157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2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6770" y="979442"/>
            <a:ext cx="10475945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সামান্তরিক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২৫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33514" y="2733193"/>
            <a:ext cx="2340705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২০০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8970" y="2733193"/>
            <a:ext cx="2270173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২১০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8630" y="4332241"/>
            <a:ext cx="2385589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২২৫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8970" y="4332240"/>
            <a:ext cx="2287807" cy="543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২৫০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Cambria Math" panose="02040503050406030204" pitchFamily="18" charset="0"/>
                <a:cs typeface="NikoshBAN" panose="02000000000000000000" pitchFamily="2" charset="0"/>
              </a:rPr>
              <a:t>বর্গমিটার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7592836" y="4332240"/>
            <a:ext cx="391886" cy="44323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58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1094" y="1828800"/>
            <a:ext cx="5906791" cy="285074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7564175" y="2722479"/>
            <a:ext cx="3185540" cy="1429211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402670" y="2285013"/>
            <a:ext cx="1343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arallelogram 8"/>
          <p:cNvSpPr/>
          <p:nvPr/>
        </p:nvSpPr>
        <p:spPr>
          <a:xfrm>
            <a:off x="1808876" y="2722480"/>
            <a:ext cx="3185540" cy="1429211"/>
          </a:xfrm>
          <a:prstGeom prst="parallelogram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479434" y="3446809"/>
            <a:ext cx="1721338" cy="16126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56352" y="3136028"/>
            <a:ext cx="1999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1502" y="3446809"/>
            <a:ext cx="1721338" cy="161269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50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75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9" grpId="0" animBg="1"/>
      <p:bldP spid="11" grpId="0" animBg="1"/>
      <p:bldP spid="3" grpId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6330" y="922986"/>
            <a:ext cx="205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338" y="1824716"/>
            <a:ext cx="113293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৩২00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2০০0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321" y="2882312"/>
            <a:ext cx="495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 )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৩২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Adobe Gothic Std B" panose="020B0800000000000000" pitchFamily="34" charset="-128"/>
                <a:cs typeface="NikoshBAN" panose="02000000000000000000" pitchFamily="2" charset="0"/>
              </a:rPr>
              <a:t>00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সেন্টিমিটারে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321" y="3722486"/>
            <a:ext cx="632527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 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2321" y="4648719"/>
            <a:ext cx="996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 )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বাগানের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বাহুর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671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"/>
          <a:stretch/>
        </p:blipFill>
        <p:spPr>
          <a:xfrm>
            <a:off x="6161270" y="1304006"/>
            <a:ext cx="5426464" cy="440238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60" y="1304005"/>
            <a:ext cx="5426463" cy="4402387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4" name="TextBox 3"/>
          <p:cNvSpPr txBox="1"/>
          <p:nvPr/>
        </p:nvSpPr>
        <p:spPr>
          <a:xfrm>
            <a:off x="5887357" y="2010430"/>
            <a:ext cx="1465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7357" y="3795485"/>
            <a:ext cx="1525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38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841826" y="827314"/>
            <a:ext cx="5588000" cy="5297715"/>
          </a:xfrm>
          <a:prstGeom prst="frame">
            <a:avLst>
              <a:gd name="adj1" fmla="val 1731"/>
            </a:avLst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312" y="3098765"/>
            <a:ext cx="551118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মীর্জা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মাহফুজুল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বি.এস.সি;এম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,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সারটিয়া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mmislam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cs typeface="NikoshBAN" panose="02000000000000000000" pitchFamily="2" charset="0"/>
              </a:rPr>
              <a:t>686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238" y="898928"/>
            <a:ext cx="1851331" cy="2128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326378" y="3622956"/>
            <a:ext cx="26945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০৫/০৬/২০২০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37" y="1601444"/>
            <a:ext cx="1402581" cy="1742307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3" r="24597"/>
          <a:stretch/>
        </p:blipFill>
        <p:spPr>
          <a:xfrm>
            <a:off x="6528340" y="449944"/>
            <a:ext cx="978632" cy="6100258"/>
          </a:xfrm>
          <a:prstGeom prst="rect">
            <a:avLst/>
          </a:prstGeom>
        </p:spPr>
      </p:pic>
      <p:sp>
        <p:nvSpPr>
          <p:cNvPr id="9" name="Frame 8"/>
          <p:cNvSpPr/>
          <p:nvPr/>
        </p:nvSpPr>
        <p:spPr>
          <a:xfrm>
            <a:off x="7605486" y="851215"/>
            <a:ext cx="3744685" cy="5297715"/>
          </a:xfrm>
          <a:prstGeom prst="frame">
            <a:avLst>
              <a:gd name="adj1" fmla="val 1731"/>
            </a:avLst>
          </a:prstGeom>
          <a:solidFill>
            <a:schemeClr val="bg2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174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0" t="45083" r="42308" b="24347"/>
          <a:stretch/>
        </p:blipFill>
        <p:spPr>
          <a:xfrm>
            <a:off x="3991428" y="2122808"/>
            <a:ext cx="2104572" cy="2075544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1" t="45163" r="17619" b="26000"/>
          <a:stretch/>
        </p:blipFill>
        <p:spPr>
          <a:xfrm>
            <a:off x="6162520" y="2122808"/>
            <a:ext cx="2104572" cy="2089210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4" name="Rectangle 3"/>
          <p:cNvSpPr/>
          <p:nvPr/>
        </p:nvSpPr>
        <p:spPr>
          <a:xfrm>
            <a:off x="3120661" y="1005036"/>
            <a:ext cx="60837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2459222" y="4347711"/>
            <a:ext cx="2002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69881" y="5006624"/>
            <a:ext cx="8852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07332" y="4347711"/>
            <a:ext cx="1612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ফুয়ারা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58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3.7037E-7 L -0.12838 -0.0064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19" y="-32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0.13372 -0.0025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5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2523671" y="1190171"/>
          <a:ext cx="7068458" cy="4033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187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8447" y="1102791"/>
            <a:ext cx="1975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6991" y="2040044"/>
            <a:ext cx="4535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991" y="3170910"/>
            <a:ext cx="8164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6992" y="4112637"/>
            <a:ext cx="1006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চতুর্ভূজ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বিভিন্নক্ষেত্রের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992" y="5054364"/>
            <a:ext cx="10068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210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400" y="1026608"/>
            <a:ext cx="8128000" cy="5418667"/>
          </a:xfrm>
          <a:prstGeom prst="rect">
            <a:avLst/>
          </a:prstGeom>
          <a:noFill/>
        </p:spPr>
      </p:sp>
      <p:sp>
        <p:nvSpPr>
          <p:cNvPr id="6" name="Freeform 5"/>
          <p:cNvSpPr/>
          <p:nvPr/>
        </p:nvSpPr>
        <p:spPr>
          <a:xfrm>
            <a:off x="1930401" y="998898"/>
            <a:ext cx="1352020" cy="1931459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700141" rIns="24130" bIns="70014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endParaRPr lang="en-US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282420" y="1015840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84781" rIns="84781" bIns="84781" numCol="1" spcCol="1270" anchor="ctr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১০০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সেন্টমিটার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৩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ফুট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930401" y="2742502"/>
            <a:ext cx="1352020" cy="1931458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700140" rIns="24130" bIns="70014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endParaRPr lang="en-US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82420" y="2742503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84781" rIns="84781" bIns="84781" numCol="1" spcCol="1270" anchor="ctr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১৭৬০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গজ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১৬০০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বর্গগজ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930401" y="4455309"/>
            <a:ext cx="1352020" cy="1931458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700140" rIns="24130" bIns="70014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endParaRPr lang="en-US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282420" y="4455310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84781" rIns="84781" bIns="84781" numCol="1" spcCol="1270" anchor="ctr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বর্গগজ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৯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বর্গফুট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৪০৪৬.৮৬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0943" y="380276"/>
            <a:ext cx="6950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25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32000" y="1119414"/>
            <a:ext cx="8128000" cy="5418667"/>
          </a:xfrm>
          <a:prstGeom prst="rect">
            <a:avLst/>
          </a:prstGeom>
          <a:noFill/>
        </p:spPr>
      </p:sp>
      <p:sp>
        <p:nvSpPr>
          <p:cNvPr id="4" name="Freeform 3"/>
          <p:cNvSpPr/>
          <p:nvPr/>
        </p:nvSpPr>
        <p:spPr>
          <a:xfrm>
            <a:off x="2032001" y="983949"/>
            <a:ext cx="1352020" cy="1931459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700141" rIns="24130" bIns="70014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</a:t>
            </a:r>
            <a:endParaRPr lang="en-US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3384020" y="983951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84781" rIns="84781" bIns="84781" numCol="1" spcCol="1270" anchor="ctr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বর্গমাইল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১৯৩৬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৭২০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বর্গফুট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032001" y="2724468"/>
            <a:ext cx="1352020" cy="1931458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700140" rIns="24130" bIns="70014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</a:t>
            </a:r>
            <a:endParaRPr lang="en-US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384020" y="2724469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84781" rIns="84781" bIns="84781" numCol="1" spcCol="1270" anchor="ctr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২০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কাঠা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একর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৪৮৪০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বর্গগজ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32001" y="4464985"/>
            <a:ext cx="1352020" cy="1931458"/>
          </a:xfrm>
          <a:custGeom>
            <a:avLst/>
            <a:gdLst>
              <a:gd name="connsiteX0" fmla="*/ 0 w 1931458"/>
              <a:gd name="connsiteY0" fmla="*/ 0 h 1352020"/>
              <a:gd name="connsiteX1" fmla="*/ 1255448 w 1931458"/>
              <a:gd name="connsiteY1" fmla="*/ 0 h 1352020"/>
              <a:gd name="connsiteX2" fmla="*/ 1931458 w 1931458"/>
              <a:gd name="connsiteY2" fmla="*/ 676010 h 1352020"/>
              <a:gd name="connsiteX3" fmla="*/ 1255448 w 1931458"/>
              <a:gd name="connsiteY3" fmla="*/ 1352020 h 1352020"/>
              <a:gd name="connsiteX4" fmla="*/ 0 w 1931458"/>
              <a:gd name="connsiteY4" fmla="*/ 1352020 h 1352020"/>
              <a:gd name="connsiteX5" fmla="*/ 676010 w 1931458"/>
              <a:gd name="connsiteY5" fmla="*/ 676010 h 1352020"/>
              <a:gd name="connsiteX6" fmla="*/ 0 w 1931458"/>
              <a:gd name="connsiteY6" fmla="*/ 0 h 1352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31458" h="1352020">
                <a:moveTo>
                  <a:pt x="1931457" y="0"/>
                </a:moveTo>
                <a:lnTo>
                  <a:pt x="1931457" y="878813"/>
                </a:lnTo>
                <a:lnTo>
                  <a:pt x="965729" y="1352020"/>
                </a:lnTo>
                <a:lnTo>
                  <a:pt x="1" y="878813"/>
                </a:lnTo>
                <a:lnTo>
                  <a:pt x="1" y="0"/>
                </a:lnTo>
                <a:lnTo>
                  <a:pt x="965729" y="473207"/>
                </a:lnTo>
                <a:lnTo>
                  <a:pt x="1931457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700140" rIns="24130" bIns="700140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8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</a:t>
            </a:r>
            <a:endParaRPr lang="en-US" sz="3800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384020" y="4464986"/>
            <a:ext cx="6775979" cy="1255447"/>
          </a:xfrm>
          <a:custGeom>
            <a:avLst/>
            <a:gdLst>
              <a:gd name="connsiteX0" fmla="*/ 209245 w 1255447"/>
              <a:gd name="connsiteY0" fmla="*/ 0 h 6775979"/>
              <a:gd name="connsiteX1" fmla="*/ 1046202 w 1255447"/>
              <a:gd name="connsiteY1" fmla="*/ 0 h 6775979"/>
              <a:gd name="connsiteX2" fmla="*/ 1255447 w 1255447"/>
              <a:gd name="connsiteY2" fmla="*/ 209245 h 6775979"/>
              <a:gd name="connsiteX3" fmla="*/ 1255447 w 1255447"/>
              <a:gd name="connsiteY3" fmla="*/ 6775979 h 6775979"/>
              <a:gd name="connsiteX4" fmla="*/ 1255447 w 1255447"/>
              <a:gd name="connsiteY4" fmla="*/ 6775979 h 6775979"/>
              <a:gd name="connsiteX5" fmla="*/ 0 w 1255447"/>
              <a:gd name="connsiteY5" fmla="*/ 6775979 h 6775979"/>
              <a:gd name="connsiteX6" fmla="*/ 0 w 1255447"/>
              <a:gd name="connsiteY6" fmla="*/ 6775979 h 6775979"/>
              <a:gd name="connsiteX7" fmla="*/ 0 w 1255447"/>
              <a:gd name="connsiteY7" fmla="*/ 209245 h 6775979"/>
              <a:gd name="connsiteX8" fmla="*/ 209245 w 1255447"/>
              <a:gd name="connsiteY8" fmla="*/ 0 h 677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5447" h="6775979">
                <a:moveTo>
                  <a:pt x="1255447" y="1129352"/>
                </a:moveTo>
                <a:lnTo>
                  <a:pt x="1255447" y="5646627"/>
                </a:lnTo>
                <a:cubicBezTo>
                  <a:pt x="1255447" y="6270350"/>
                  <a:pt x="1238090" y="6775976"/>
                  <a:pt x="1216678" y="6775976"/>
                </a:cubicBezTo>
                <a:lnTo>
                  <a:pt x="0" y="6775976"/>
                </a:lnTo>
                <a:lnTo>
                  <a:pt x="0" y="6775976"/>
                </a:lnTo>
                <a:lnTo>
                  <a:pt x="0" y="3"/>
                </a:lnTo>
                <a:lnTo>
                  <a:pt x="0" y="3"/>
                </a:lnTo>
                <a:lnTo>
                  <a:pt x="1216678" y="3"/>
                </a:lnTo>
                <a:cubicBezTo>
                  <a:pt x="1238090" y="3"/>
                  <a:pt x="1255447" y="505629"/>
                  <a:pt x="1255447" y="1129352"/>
                </a:cubicBezTo>
                <a:close/>
              </a:path>
            </a:pathLst>
          </a:cu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3144" tIns="84781" rIns="84781" bIns="84781" numCol="1" spcCol="1270" anchor="ctr" anchorCtr="0">
            <a:noAutofit/>
          </a:bodyPr>
          <a:lstStyle/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১০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ডেসিলিটার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lvl="1" indent="-285750" algn="l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কি.মি</a:t>
            </a:r>
            <a:r>
              <a:rPr lang="en-US" sz="370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= ১০০০ </a:t>
            </a:r>
            <a:r>
              <a:rPr lang="en-US" sz="3700" kern="1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7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0471" y="418249"/>
            <a:ext cx="59710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131614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7001" y="596642"/>
            <a:ext cx="2351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6" t="49357" r="21337"/>
          <a:stretch/>
        </p:blipFill>
        <p:spPr>
          <a:xfrm>
            <a:off x="4149736" y="1533439"/>
            <a:ext cx="1953214" cy="206158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21" t="49357"/>
          <a:stretch/>
        </p:blipFill>
        <p:spPr>
          <a:xfrm>
            <a:off x="6102949" y="1520670"/>
            <a:ext cx="1938701" cy="2061582"/>
          </a:xfrm>
          <a:prstGeom prst="rect">
            <a:avLst/>
          </a:prstGeom>
          <a:ln w="88900" cap="sq" cmpd="thickThin">
            <a:solidFill>
              <a:schemeClr val="bg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Rectangle 2"/>
          <p:cNvSpPr/>
          <p:nvPr/>
        </p:nvSpPr>
        <p:spPr>
          <a:xfrm>
            <a:off x="4115870" y="4754327"/>
            <a:ext cx="3762568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১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একরে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বর্গগজ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9986" y="4077168"/>
            <a:ext cx="4658162" cy="619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বর্গফুটে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বর্গগজ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9287" y="5409907"/>
            <a:ext cx="4960012" cy="6047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defTabSz="1644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১০০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সেন্টমিটারে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117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5" presetClass="path" presetSubtype="0" accel="50000" fill="hold" nodeType="after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2.59259E-6 L -0.12461 -0.00115 " pathEditMode="relative" rAng="0" ptsTypes="AA" p14:bounceEnd="10000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37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fill="hold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7.40741E-7 L 0.12265 -0.00162 " pathEditMode="relative" rAng="0" ptsTypes="AA" p14:bounceEnd="10000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33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35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0833E-6 -2.59259E-6 L -0.12461 -0.00115 " pathEditMode="relative" rAng="0" ptsTypes="AA">
                                          <p:cBhvr>
                                            <p:cTn id="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237" y="-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63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875E-6 -7.40741E-7 L 0.12265 -0.00162 " pathEditMode="relative" rAng="0" ptsTypes="AA">
                                          <p:cBhvr>
                                            <p:cTn id="1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133" y="-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  <p:bldP spid="5" grpId="0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706</Words>
  <Application>Microsoft Office PowerPoint</Application>
  <PresentationFormat>Widescreen</PresentationFormat>
  <Paragraphs>146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Adobe Caslon Pro</vt:lpstr>
      <vt:lpstr>Adobe Gothic Std B</vt:lpstr>
      <vt:lpstr>Arial</vt:lpstr>
      <vt:lpstr>Calibri</vt:lpstr>
      <vt:lpstr>Calibri Light</vt:lpstr>
      <vt:lpstr>Cambria Math</vt:lpstr>
      <vt:lpstr>Corbel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21</cp:revision>
  <dcterms:created xsi:type="dcterms:W3CDTF">2020-06-04T14:13:27Z</dcterms:created>
  <dcterms:modified xsi:type="dcterms:W3CDTF">2020-06-05T16:03:48Z</dcterms:modified>
</cp:coreProperties>
</file>