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6" autoAdjust="0"/>
  </p:normalViewPr>
  <p:slideViewPr>
    <p:cSldViewPr>
      <p:cViewPr varScale="1">
        <p:scale>
          <a:sx n="77" d="100"/>
          <a:sy n="77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239001" cy="5540308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5" name="TextBox 4"/>
          <p:cNvSpPr txBox="1"/>
          <p:nvPr/>
        </p:nvSpPr>
        <p:spPr>
          <a:xfrm rot="21165815">
            <a:off x="1824628" y="4685278"/>
            <a:ext cx="673733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	</a:t>
            </a:r>
            <a:r>
              <a:rPr lang="en-US" sz="7200" dirty="0" smtClean="0"/>
              <a:t>Welcome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28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63" y="609600"/>
            <a:ext cx="7714137" cy="579862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NikoshBAN"/>
              </a:rPr>
              <a:t>All the privileges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NikoshBAN"/>
              </a:rPr>
              <a:t> Workers enjoy today</a:t>
            </a:r>
            <a:r>
              <a:rPr lang="en-US" sz="4000" b="1" dirty="0" smtClean="0">
                <a:solidFill>
                  <a:schemeClr val="bg1"/>
                </a:solidFill>
                <a:latin typeface="NikoshBAN"/>
              </a:rPr>
              <a:t>. </a:t>
            </a:r>
            <a:endParaRPr lang="en-US" sz="40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10579" y="2362200"/>
            <a:ext cx="2807776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/>
              </a:rPr>
              <a:t>Minimum</a:t>
            </a:r>
          </a:p>
          <a:p>
            <a:pPr algn="ctr"/>
            <a:r>
              <a:rPr lang="en-US" sz="2400" b="1" dirty="0" smtClean="0">
                <a:latin typeface="NikoshBAN"/>
              </a:rPr>
              <a:t>Wage</a:t>
            </a:r>
            <a:endParaRPr lang="en-US" sz="2400" b="1" dirty="0">
              <a:latin typeface="NikoshB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8801" y="2362200"/>
            <a:ext cx="3124199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/>
              </a:rPr>
              <a:t>Safety</a:t>
            </a:r>
          </a:p>
          <a:p>
            <a:pPr algn="ctr"/>
            <a:r>
              <a:rPr lang="en-US" sz="2400" b="1" dirty="0" smtClean="0">
                <a:latin typeface="NikoshBAN"/>
              </a:rPr>
              <a:t>Law</a:t>
            </a:r>
            <a:endParaRPr lang="en-US" sz="2400" b="1" dirty="0">
              <a:latin typeface="NikoshB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76600" y="4579422"/>
            <a:ext cx="46482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/>
              </a:rPr>
              <a:t>Eight hour </a:t>
            </a:r>
          </a:p>
          <a:p>
            <a:pPr algn="ctr"/>
            <a:r>
              <a:rPr lang="en-US" sz="2400" b="1" dirty="0" smtClean="0">
                <a:latin typeface="NikoshBAN"/>
              </a:rPr>
              <a:t>Work Day</a:t>
            </a:r>
            <a:endParaRPr lang="en-US" sz="2400" b="1" dirty="0">
              <a:latin typeface="NikoshB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191000" y="3962400"/>
            <a:ext cx="533400" cy="685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515838" y="3962400"/>
            <a:ext cx="646962" cy="685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" y="0"/>
            <a:ext cx="9372600" cy="6857999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The history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0f May Day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/>
            </a:endParaRPr>
          </a:p>
          <a:p>
            <a:pPr marL="0" indent="0">
              <a:buNone/>
            </a:pPr>
            <a:endParaRPr lang="en-US" sz="2000" b="1" dirty="0" smtClean="0">
              <a:latin typeface="NikoshB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b="1" dirty="0" smtClean="0">
              <a:solidFill>
                <a:srgbClr val="00206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NikoshBAN"/>
              </a:rPr>
              <a:t>On May first, 1886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NikoshBAN"/>
              </a:rPr>
              <a:t> Police Into a crowd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NikoshBAN"/>
              </a:rPr>
              <a:t> of strikers at the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/>
              </a:rPr>
              <a:t>McCormic</a:t>
            </a:r>
            <a:r>
              <a:rPr lang="en-US" sz="3000" b="1" dirty="0" smtClean="0">
                <a:solidFill>
                  <a:srgbClr val="002060"/>
                </a:solidFill>
                <a:latin typeface="NikoshBAN"/>
              </a:rPr>
              <a:t> harvester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NikoshBAN"/>
              </a:rPr>
              <a:t> Company in Chicago</a:t>
            </a:r>
            <a:r>
              <a:rPr lang="en-US" sz="2600" b="1" dirty="0" smtClean="0">
                <a:solidFill>
                  <a:srgbClr val="002060"/>
                </a:solidFill>
                <a:latin typeface="NikoshBAN"/>
              </a:rPr>
              <a:t>.</a:t>
            </a:r>
            <a:endParaRPr lang="en-US" sz="26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322236"/>
            <a:ext cx="5410200" cy="2907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79305"/>
            <a:ext cx="5105400" cy="33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6781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NikoshBAN"/>
              </a:rPr>
              <a:t>Word Meaning:</a:t>
            </a:r>
            <a:endParaRPr lang="en-US" sz="7200" b="1" dirty="0" smtClean="0">
              <a:solidFill>
                <a:srgbClr val="FF000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5400" dirty="0" smtClean="0"/>
              <a:t> </a:t>
            </a:r>
            <a:endParaRPr lang="en-US" sz="5400" dirty="0" smtClean="0">
              <a:latin typeface="NikoshBAN"/>
            </a:endParaRPr>
          </a:p>
          <a:p>
            <a:pPr marL="0" indent="0">
              <a:buNone/>
            </a:pPr>
            <a:r>
              <a:rPr lang="en-US" sz="5400" dirty="0">
                <a:latin typeface="NikoshBAN"/>
              </a:rPr>
              <a:t> </a:t>
            </a:r>
            <a:r>
              <a:rPr lang="en-US" sz="3600" b="1" dirty="0" smtClean="0">
                <a:latin typeface="NikoshBAN"/>
              </a:rPr>
              <a:t>Commemorate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/>
              </a:rPr>
              <a:t> 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Struggle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/>
              </a:rPr>
              <a:t>  Fire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2060"/>
                </a:solidFill>
                <a:latin typeface="NikoshBAN"/>
              </a:rPr>
              <a:t>  Crowd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		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Commemorate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4236"/>
            <a:ext cx="73914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924800" cy="5728570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	</a:t>
            </a:r>
            <a:r>
              <a:rPr lang="en-US" sz="6000" b="1" i="1" dirty="0" smtClean="0">
                <a:solidFill>
                  <a:srgbClr val="7030A0"/>
                </a:solidFill>
                <a:latin typeface="NikoshBAN"/>
              </a:rPr>
              <a:t>Struggle</a:t>
            </a:r>
            <a:r>
              <a:rPr lang="en-US" sz="6000" b="1" dirty="0" smtClean="0">
                <a:latin typeface="NikoshBAN"/>
              </a:rPr>
              <a:t> </a:t>
            </a:r>
            <a:endParaRPr lang="en-US" sz="6000" b="1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7467600" cy="46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4535655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7300" dirty="0" smtClean="0">
              <a:latin typeface="NikoshBAN"/>
            </a:endParaRPr>
          </a:p>
          <a:p>
            <a:pPr marL="0" indent="0">
              <a:buNone/>
            </a:pPr>
            <a:r>
              <a:rPr lang="en-US" sz="10900" dirty="0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				</a:t>
            </a:r>
            <a:r>
              <a:rPr lang="en-US" sz="8700" b="1" dirty="0" smtClean="0">
                <a:solidFill>
                  <a:srgbClr val="002060"/>
                </a:solidFill>
                <a:latin typeface="NikoshBAN"/>
              </a:rPr>
              <a:t>Fire</a:t>
            </a:r>
            <a:r>
              <a:rPr lang="en-US" sz="10900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10900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2" y="381000"/>
            <a:ext cx="8153400" cy="48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34" y="1066800"/>
            <a:ext cx="7855907" cy="5486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200" dirty="0" smtClean="0">
                <a:solidFill>
                  <a:srgbClr val="7030A0"/>
                </a:solidFill>
              </a:rPr>
              <a:t>            	</a:t>
            </a:r>
            <a:r>
              <a:rPr lang="en-US" sz="5800" b="1" dirty="0" smtClean="0">
                <a:solidFill>
                  <a:srgbClr val="7030A0"/>
                </a:solidFill>
                <a:latin typeface="NikoshBAN"/>
              </a:rPr>
              <a:t>	</a:t>
            </a:r>
            <a:r>
              <a:rPr lang="en-US" sz="6200" b="1" dirty="0" smtClean="0">
                <a:solidFill>
                  <a:srgbClr val="7030A0"/>
                </a:solidFill>
                <a:latin typeface="NikoshBAN"/>
              </a:rPr>
              <a:t>Crowd</a:t>
            </a:r>
            <a:r>
              <a:rPr lang="en-US" sz="5800" b="1" dirty="0" smtClean="0">
                <a:solidFill>
                  <a:srgbClr val="7030A0"/>
                </a:solidFill>
                <a:latin typeface="NikoshBAN"/>
              </a:rPr>
              <a:t>  </a:t>
            </a:r>
            <a:endParaRPr lang="en-US" sz="5200" b="1" dirty="0">
              <a:solidFill>
                <a:srgbClr val="7030A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848600" cy="50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7200" b="1" i="1" dirty="0" smtClean="0">
                <a:solidFill>
                  <a:srgbClr val="C00000"/>
                </a:solidFill>
              </a:rPr>
              <a:t>   </a:t>
            </a:r>
            <a:r>
              <a:rPr lang="en-US" sz="7200" b="1" i="1" dirty="0" smtClean="0">
                <a:solidFill>
                  <a:srgbClr val="C00000"/>
                </a:solidFill>
              </a:rPr>
              <a:t>  </a:t>
            </a:r>
            <a:r>
              <a:rPr lang="en-US" sz="6000" b="1" i="1" dirty="0" smtClean="0">
                <a:solidFill>
                  <a:srgbClr val="C00000"/>
                </a:solidFill>
                <a:latin typeface="NikoshBAN"/>
              </a:rPr>
              <a:t>Group </a:t>
            </a:r>
            <a:r>
              <a:rPr lang="en-US" sz="6000" b="1" i="1" dirty="0" smtClean="0">
                <a:solidFill>
                  <a:srgbClr val="C00000"/>
                </a:solidFill>
                <a:latin typeface="NikoshBAN"/>
              </a:rPr>
              <a:t>Work</a:t>
            </a:r>
          </a:p>
          <a:p>
            <a:pPr marL="0" indent="0">
              <a:buNone/>
            </a:pPr>
            <a:r>
              <a:rPr lang="en-US" sz="4400" dirty="0" smtClean="0"/>
              <a:t>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b="1" dirty="0">
                <a:latin typeface="NikoshBAN"/>
              </a:rPr>
              <a:t> </a:t>
            </a:r>
            <a:r>
              <a:rPr lang="en-US" sz="4400" b="1" dirty="0" smtClean="0">
                <a:latin typeface="NikoshBAN"/>
              </a:rPr>
              <a:t>   </a:t>
            </a:r>
            <a:r>
              <a:rPr lang="en-US" sz="4400" b="1" dirty="0" smtClean="0">
                <a:latin typeface="NikoshBAN"/>
              </a:rPr>
              <a:t>What </a:t>
            </a:r>
            <a:r>
              <a:rPr lang="en-US" sz="4400" b="1" dirty="0" smtClean="0">
                <a:latin typeface="NikoshBAN"/>
              </a:rPr>
              <a:t>is the </a:t>
            </a:r>
            <a:r>
              <a:rPr lang="en-US" sz="4400" b="1" dirty="0" err="1" smtClean="0">
                <a:latin typeface="NikoshBAN"/>
              </a:rPr>
              <a:t>significent</a:t>
            </a:r>
            <a:r>
              <a:rPr lang="en-US" sz="4400" b="1" dirty="0" smtClean="0">
                <a:latin typeface="NikoshBAN"/>
              </a:rPr>
              <a:t> of May Day?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1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8077200" cy="5943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Fill </a:t>
            </a:r>
            <a:r>
              <a:rPr lang="en-US" sz="7200" b="1" dirty="0">
                <a:solidFill>
                  <a:srgbClr val="FF0000"/>
                </a:solidFill>
                <a:latin typeface="NikoshBAN"/>
              </a:rPr>
              <a:t>in the </a:t>
            </a:r>
            <a:r>
              <a:rPr lang="en-US" sz="7200" b="1" dirty="0" smtClean="0">
                <a:solidFill>
                  <a:srgbClr val="FF0000"/>
                </a:solidFill>
                <a:latin typeface="NikoshBAN"/>
              </a:rPr>
              <a:t>gap: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Working </a:t>
            </a: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people throughout the World(a)…………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May </a:t>
            </a:r>
            <a:r>
              <a:rPr lang="en-US" sz="2800" b="1" i="1" dirty="0" smtClean="0">
                <a:solidFill>
                  <a:srgbClr val="002060"/>
                </a:solidFill>
                <a:latin typeface="NikoshBAN"/>
              </a:rPr>
              <a:t>Day. On</a:t>
            </a: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 May first ,1886 police (b)………… into a (c) ……… of </a:t>
            </a:r>
            <a:r>
              <a:rPr lang="en-US" b="1" i="1" dirty="0" err="1" smtClean="0">
                <a:solidFill>
                  <a:srgbClr val="002060"/>
                </a:solidFill>
                <a:latin typeface="NikoshBAN"/>
              </a:rPr>
              <a:t>stricker</a:t>
            </a: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 at the </a:t>
            </a:r>
            <a:r>
              <a:rPr lang="en-US" b="1" i="1" dirty="0" err="1" smtClean="0">
                <a:solidFill>
                  <a:srgbClr val="002060"/>
                </a:solidFill>
                <a:latin typeface="NikoshBAN"/>
              </a:rPr>
              <a:t>McCormic</a:t>
            </a: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 Harvester Company (d)………. . As a result at least one striker was (e) ……….. </a:t>
            </a:r>
            <a:r>
              <a:rPr lang="en-US" b="1" i="1" dirty="0">
                <a:solidFill>
                  <a:srgbClr val="002060"/>
                </a:solidFill>
                <a:latin typeface="NikoshBAN"/>
              </a:rPr>
              <a:t>t</a:t>
            </a:r>
            <a:r>
              <a:rPr lang="en-US" b="1" i="1" dirty="0" smtClean="0">
                <a:solidFill>
                  <a:srgbClr val="002060"/>
                </a:solidFill>
                <a:latin typeface="NikoshBAN"/>
              </a:rPr>
              <a:t>here.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Commemorate, Fired,   Crowd,            Chicago,  Killed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012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848600" cy="5867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atin typeface="NikoshBAN"/>
              </a:rPr>
              <a:t> </a:t>
            </a:r>
            <a:r>
              <a:rPr lang="en-US" sz="6000" b="1" dirty="0" smtClean="0">
                <a:latin typeface="NikoshBAN"/>
              </a:rPr>
              <a:t>     </a:t>
            </a:r>
            <a:r>
              <a:rPr lang="en-US" sz="6000" b="1" dirty="0" smtClean="0">
                <a:solidFill>
                  <a:srgbClr val="FF0000"/>
                </a:solidFill>
                <a:latin typeface="NikoshBAN"/>
              </a:rPr>
              <a:t>Evaluation</a:t>
            </a:r>
            <a:endParaRPr lang="en-US" sz="6000" b="1" dirty="0" smtClean="0">
              <a:solidFill>
                <a:srgbClr val="FF000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(1) Where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is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McCormic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Harvest Machine  Company situated?</a:t>
            </a:r>
          </a:p>
          <a:p>
            <a:pPr marL="0" indent="0">
              <a:buNone/>
            </a:pP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(2) How 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</a:rPr>
              <a:t>many people killed?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750"/>
            <a:ext cx="6934200" cy="59185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</a:t>
            </a:r>
            <a:r>
              <a:rPr lang="en-US" sz="6600" b="1" dirty="0" err="1" smtClean="0">
                <a:solidFill>
                  <a:srgbClr val="FF0000"/>
                </a:solidFill>
              </a:rPr>
              <a:t>lntroduction</a:t>
            </a:r>
            <a:endParaRPr lang="en-US" sz="8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 smtClean="0">
              <a:latin typeface="NikoshBAN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/>
              </a:rPr>
              <a:t>Md</a:t>
            </a:r>
            <a:r>
              <a:rPr lang="en-US" dirty="0" smtClean="0">
                <a:latin typeface="NikoshBAN"/>
              </a:rPr>
              <a:t> Amir </a:t>
            </a:r>
            <a:r>
              <a:rPr lang="en-US" dirty="0" err="1" smtClean="0">
                <a:latin typeface="NikoshBAN"/>
              </a:rPr>
              <a:t>Hossain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Patwary</a:t>
            </a:r>
            <a:endParaRPr lang="en-US" dirty="0" smtClean="0">
              <a:latin typeface="NikoshBAN"/>
            </a:endParaRPr>
          </a:p>
          <a:p>
            <a:pPr marL="0" indent="0">
              <a:buNone/>
            </a:pPr>
            <a:r>
              <a:rPr lang="en-US" sz="2400" i="1" dirty="0" smtClean="0">
                <a:latin typeface="NikoshBAN"/>
                <a:cs typeface="NikoshBAN" pitchFamily="2" charset="0"/>
              </a:rPr>
              <a:t>Assistant Teacher </a:t>
            </a:r>
            <a:r>
              <a:rPr lang="en-US" sz="2000" i="1" dirty="0" smtClean="0">
                <a:latin typeface="NikoshBAN"/>
                <a:cs typeface="NikoshBAN" pitchFamily="2" charset="0"/>
              </a:rPr>
              <a:t>(English)</a:t>
            </a:r>
            <a:endParaRPr lang="en-US" sz="2400" i="1" dirty="0" smtClean="0"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Madinatul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Ulum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lslimea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Dakhil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Madrasah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Palisara,Hajigonj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, Chandpur.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70C0"/>
                </a:solidFill>
                <a:latin typeface="NikoshBAN"/>
              </a:rPr>
              <a:t>Mobile No-  01714-315772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C00000"/>
                </a:solidFill>
                <a:latin typeface="NikoshBAN"/>
              </a:rPr>
              <a:t>79hossainamir@gmail.com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19" y="1371600"/>
            <a:ext cx="2133600" cy="20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467600" cy="608749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en-US" sz="7200" dirty="0">
                <a:latin typeface="NikoshBAN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NikoshBAN"/>
              </a:rPr>
              <a:t>H</a:t>
            </a:r>
            <a:r>
              <a:rPr lang="en-US" sz="6000" b="1" dirty="0" smtClean="0">
                <a:solidFill>
                  <a:srgbClr val="FF0000"/>
                </a:solidFill>
                <a:latin typeface="NikoshBAN"/>
              </a:rPr>
              <a:t>ome Work</a:t>
            </a:r>
            <a:endParaRPr lang="en-US" sz="6000" b="1" dirty="0" smtClean="0">
              <a:solidFill>
                <a:srgbClr val="FF0000"/>
              </a:solidFill>
              <a:latin typeface="NikoshBAN"/>
            </a:endParaRPr>
          </a:p>
          <a:p>
            <a:pPr marL="0" indent="0">
              <a:buNone/>
            </a:pPr>
            <a:endParaRPr lang="en-US" sz="6600" dirty="0" smtClean="0">
              <a:latin typeface="NikoshBAN"/>
            </a:endParaRPr>
          </a:p>
          <a:p>
            <a:pPr marL="0" indent="0">
              <a:buNone/>
            </a:pP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smtClean="0">
                <a:latin typeface="NikoshBAN"/>
              </a:rPr>
              <a:t>   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Write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a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sammary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about</a:t>
            </a:r>
            <a:r>
              <a:rPr lang="en-US" sz="44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/>
              </a:rPr>
              <a:t>‘May Day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</a:rPr>
              <a:t>’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82" y="1447800"/>
            <a:ext cx="456248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457200"/>
            <a:ext cx="7772401" cy="4724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/>
              </a:rPr>
              <a:t>Thank You all the students.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1676400"/>
            <a:ext cx="7772401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3480"/>
            <a:ext cx="8337884" cy="6248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latin typeface="NikoshBAN"/>
              </a:rPr>
              <a:t>  </a:t>
            </a:r>
            <a:endParaRPr lang="en-US" sz="4800" dirty="0" smtClean="0">
              <a:latin typeface="NikoshBAN"/>
            </a:endParaRPr>
          </a:p>
          <a:p>
            <a:pPr marL="0" indent="0">
              <a:buNone/>
            </a:pPr>
            <a:r>
              <a:rPr lang="en-US" sz="4800" i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i="1" dirty="0" smtClean="0">
                <a:solidFill>
                  <a:srgbClr val="FF0000"/>
                </a:solidFill>
                <a:latin typeface="NikoshBAN"/>
              </a:rPr>
              <a:t>    </a:t>
            </a:r>
            <a:r>
              <a:rPr lang="en-US" sz="5200" i="1" dirty="0" smtClean="0">
                <a:solidFill>
                  <a:srgbClr val="FF0000"/>
                </a:solidFill>
                <a:latin typeface="NikoshBAN"/>
              </a:rPr>
              <a:t>Lesson </a:t>
            </a:r>
            <a:r>
              <a:rPr lang="en-US" sz="5200" i="1" dirty="0" smtClean="0">
                <a:solidFill>
                  <a:srgbClr val="FF0000"/>
                </a:solidFill>
                <a:latin typeface="NikoshBAN"/>
              </a:rPr>
              <a:t>Introduced </a:t>
            </a:r>
            <a:r>
              <a:rPr lang="en-US" sz="5200" i="1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4800" i="1" dirty="0" smtClean="0">
              <a:solidFill>
                <a:srgbClr val="FF0000"/>
              </a:solidFill>
              <a:latin typeface="NikoshBAN"/>
            </a:endParaRPr>
          </a:p>
          <a:p>
            <a:pPr marL="0" indent="0">
              <a:buNone/>
            </a:pPr>
            <a:endParaRPr lang="en-US" i="1" dirty="0" smtClean="0">
              <a:latin typeface="NikoshBAN"/>
            </a:endParaRPr>
          </a:p>
          <a:p>
            <a:pPr marL="0" indent="0">
              <a:buNone/>
            </a:pPr>
            <a:endParaRPr lang="en-US" i="1" dirty="0">
              <a:latin typeface="NikoshBAN"/>
            </a:endParaRPr>
          </a:p>
          <a:p>
            <a:pPr marL="0" indent="0">
              <a:buNone/>
            </a:pPr>
            <a:endParaRPr lang="en-US" i="1" dirty="0" smtClean="0">
              <a:latin typeface="NikoshBAN"/>
            </a:endParaRPr>
          </a:p>
          <a:p>
            <a:pPr marL="0" indent="0">
              <a:buNone/>
            </a:pPr>
            <a:r>
              <a:rPr lang="en-US" i="1" dirty="0" err="1" smtClean="0">
                <a:latin typeface="NikoshBAN"/>
              </a:rPr>
              <a:t>Subject:English</a:t>
            </a:r>
            <a:r>
              <a:rPr lang="en-US" i="1" dirty="0" smtClean="0">
                <a:latin typeface="NikoshBAN"/>
              </a:rPr>
              <a:t> </a:t>
            </a:r>
            <a:r>
              <a:rPr lang="en-US" i="1" dirty="0" smtClean="0">
                <a:latin typeface="NikoshBAN"/>
              </a:rPr>
              <a:t>First Paper</a:t>
            </a:r>
          </a:p>
          <a:p>
            <a:pPr marL="0" indent="0">
              <a:buNone/>
            </a:pPr>
            <a:r>
              <a:rPr lang="en-US" sz="2800" dirty="0">
                <a:latin typeface="NikoshBAN"/>
              </a:rPr>
              <a:t> Class :   Nine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Unit  :    Three </a:t>
            </a:r>
          </a:p>
          <a:p>
            <a:pPr marL="0" indent="0">
              <a:buNone/>
            </a:pPr>
            <a:r>
              <a:rPr lang="en-US" sz="3600" dirty="0" smtClean="0">
                <a:latin typeface="NikoshBAN"/>
              </a:rPr>
              <a:t> Lesson :Two</a:t>
            </a:r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Time :45 </a:t>
            </a:r>
            <a:r>
              <a:rPr lang="en-US" sz="4000" i="1" dirty="0" err="1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minite</a:t>
            </a: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latin typeface="NikoshBAN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/>
              </a:rPr>
              <a:t>Date : 10/01/2016 </a:t>
            </a:r>
            <a:endParaRPr lang="en-US" sz="3600" dirty="0">
              <a:latin typeface="NikoshBAN"/>
            </a:endParaRPr>
          </a:p>
        </p:txBody>
      </p:sp>
      <p:pic>
        <p:nvPicPr>
          <p:cNvPr id="4" name="Picture 3" descr="C:\Users\DOEL\Desktop\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0049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76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4376"/>
            <a:ext cx="8498774" cy="44958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NikoshBAN"/>
              </a:rPr>
              <a:t>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NikoshBAN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NikoshBAN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 By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the end of lesson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students will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able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to---------- </a:t>
            </a:r>
            <a:endParaRPr lang="en-US" sz="5400" dirty="0" smtClean="0">
              <a:latin typeface="NikoshBAN"/>
            </a:endParaRPr>
          </a:p>
          <a:p>
            <a:pPr marL="0" indent="0">
              <a:buNone/>
            </a:pPr>
            <a:r>
              <a:rPr lang="en-US" sz="4000" i="1" dirty="0" smtClean="0">
                <a:latin typeface="NikoshBAN"/>
              </a:rPr>
              <a:t> </a:t>
            </a:r>
            <a:r>
              <a:rPr lang="en-US" sz="4000" i="1" dirty="0" smtClean="0">
                <a:latin typeface="NikoshBAN"/>
              </a:rPr>
              <a:t> </a:t>
            </a:r>
          </a:p>
          <a:p>
            <a:pPr marL="0" indent="0">
              <a:buNone/>
            </a:pPr>
            <a:r>
              <a:rPr lang="en-US" sz="4000" i="1" dirty="0" smtClean="0">
                <a:latin typeface="NikoshBAN"/>
              </a:rPr>
              <a:t>Answer </a:t>
            </a:r>
            <a:r>
              <a:rPr lang="en-US" sz="4000" i="1" dirty="0" smtClean="0">
                <a:latin typeface="NikoshBAN"/>
              </a:rPr>
              <a:t>the Question</a:t>
            </a:r>
          </a:p>
          <a:p>
            <a:pPr marL="0" indent="0">
              <a:buNone/>
            </a:pP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   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(a) Word 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Meaning</a:t>
            </a:r>
            <a:r>
              <a:rPr lang="en-US" sz="3600" dirty="0" smtClean="0">
                <a:latin typeface="NikoshBAN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  </a:t>
            </a:r>
            <a:r>
              <a:rPr lang="en-US" sz="4000" i="1" dirty="0" smtClean="0">
                <a:latin typeface="NikoshBAN"/>
              </a:rPr>
              <a:t>(b) Fill </a:t>
            </a:r>
            <a:r>
              <a:rPr lang="en-US" sz="4000" i="1" dirty="0" smtClean="0">
                <a:latin typeface="NikoshBAN"/>
              </a:rPr>
              <a:t>the gap.</a:t>
            </a:r>
          </a:p>
          <a:p>
            <a:pPr marL="0" indent="0">
              <a:buNone/>
            </a:pPr>
            <a:r>
              <a:rPr lang="en-US" sz="3600" dirty="0" smtClean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(c)  Write 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a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sammary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.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89770"/>
            <a:ext cx="7467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/>
              </a:rPr>
              <a:t>Learning outcomes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075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304800" y="-381000"/>
            <a:ext cx="9448800" cy="7315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 		 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latin typeface="NikoshBAN"/>
              </a:rPr>
              <a:t>Victory Day</a:t>
            </a:r>
            <a:endParaRPr lang="en-US" sz="5400" b="1" dirty="0">
              <a:solidFill>
                <a:schemeClr val="bg2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848600" cy="46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1000"/>
            <a:ext cx="8001001" cy="6019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Calendar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May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2016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94846"/>
            <a:ext cx="5869281" cy="49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5334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  			</a:t>
            </a:r>
            <a:r>
              <a:rPr lang="en-US" sz="4800" b="1" dirty="0" smtClean="0">
                <a:solidFill>
                  <a:srgbClr val="002060"/>
                </a:solidFill>
                <a:latin typeface="NikoshBAN"/>
              </a:rPr>
              <a:t>Workers Day</a:t>
            </a:r>
            <a:endParaRPr lang="en-US" sz="4800" b="1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8001000" cy="52673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810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b="1" dirty="0" smtClean="0">
              <a:solidFill>
                <a:schemeClr val="accent1">
                  <a:lumMod val="75000"/>
                </a:schemeClr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Title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NikoshBAN"/>
              </a:rPr>
              <a:t>of the lesson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  </a:t>
            </a: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  </a:t>
            </a:r>
            <a:r>
              <a:rPr lang="en-US" sz="80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May </a:t>
            </a:r>
            <a:r>
              <a:rPr lang="en-US" sz="80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/>
              </a:rPr>
              <a:t>Day</a:t>
            </a:r>
            <a:endParaRPr lang="en-US" sz="8000" b="1" i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0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378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May Day or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International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Workers Day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 through the 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World.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75" y="248433"/>
            <a:ext cx="5435930" cy="599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301</Words>
  <Application>Microsoft Office PowerPoint</Application>
  <PresentationFormat>On-screen Show (4:3)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রসুলপুর মাদরাসা</dc:creator>
  <cp:lastModifiedBy>MD.AMIR HOSSEN</cp:lastModifiedBy>
  <cp:revision>101</cp:revision>
  <dcterms:created xsi:type="dcterms:W3CDTF">2006-08-16T00:00:00Z</dcterms:created>
  <dcterms:modified xsi:type="dcterms:W3CDTF">2020-06-05T20:49:48Z</dcterms:modified>
</cp:coreProperties>
</file>