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74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75" autoAdjust="0"/>
  </p:normalViewPr>
  <p:slideViewPr>
    <p:cSldViewPr>
      <p:cViewPr varScale="1">
        <p:scale>
          <a:sx n="78" d="100"/>
          <a:sy n="78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4C293-6D3C-4DD5-A87F-E22590CE6C0D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00C63-420B-49D8-9B29-7BB49D6B9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5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0C63-420B-49D8-9B29-7BB49D6B99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9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7239001" cy="42499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Rounded Rectangle 3"/>
          <p:cNvSpPr/>
          <p:nvPr/>
        </p:nvSpPr>
        <p:spPr>
          <a:xfrm>
            <a:off x="914400" y="304800"/>
            <a:ext cx="7239001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Welcome</a:t>
            </a:r>
            <a:endParaRPr lang="en-US" sz="11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6934200" cy="1036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Group Work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327" y="1828800"/>
            <a:ext cx="7368746" cy="434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sz="5100" b="1" i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Why do we observe </a:t>
            </a:r>
            <a:r>
              <a:rPr lang="en-US" sz="5100" b="1" i="1" dirty="0" smtClean="0">
                <a:solidFill>
                  <a:srgbClr val="7030A0"/>
                </a:solidFill>
                <a:latin typeface="NikoshBAN"/>
                <a:cs typeface="Arial" pitchFamily="34" charset="0"/>
              </a:rPr>
              <a:t>21</a:t>
            </a:r>
            <a:r>
              <a:rPr lang="en-US" sz="5100" b="1" i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5100" b="1" i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february</a:t>
            </a:r>
            <a:r>
              <a:rPr lang="en-US" sz="5100" b="1" i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as the </a:t>
            </a:r>
            <a:r>
              <a:rPr lang="en-US" sz="5100" b="1" i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lnternational</a:t>
            </a:r>
            <a:r>
              <a:rPr lang="en-US" sz="5100" b="1" i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Mother Language Day?</a:t>
            </a:r>
          </a:p>
          <a:p>
            <a:pPr marL="0" indent="0">
              <a:buNone/>
            </a:pPr>
            <a:r>
              <a:rPr lang="en-US" sz="51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51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51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What happened when Urdu was declared as the only state language of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pakistan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“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itchFamily="2" charset="0"/>
              </a:rPr>
              <a:t>The seed of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itchFamily="2" charset="0"/>
              </a:rPr>
              <a:t>indepence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itchFamily="2" charset="0"/>
              </a:rPr>
              <a:t> was sown on 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Arial" pitchFamily="34" charset="0"/>
              </a:rPr>
              <a:t>21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itchFamily="2" charset="0"/>
              </a:rPr>
              <a:t>February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Arial" pitchFamily="34" charset="0"/>
              </a:rPr>
              <a:t>1952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itchFamily="2" charset="0"/>
              </a:rPr>
              <a:t>”.Do you agree with the comment? Why?</a:t>
            </a:r>
            <a:r>
              <a:rPr lang="en-US" sz="5100" b="1" i="1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itchFamily="2" charset="0"/>
              </a:rPr>
              <a:t> </a:t>
            </a:r>
            <a:endParaRPr lang="en-US" sz="3600" b="1" i="1" dirty="0" smtClean="0">
              <a:solidFill>
                <a:schemeClr val="accent2">
                  <a:lumMod val="50000"/>
                </a:schemeClr>
              </a:solidFill>
              <a:latin typeface="NikoshBAN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10400" cy="1036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Evalulation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76400"/>
            <a:ext cx="7543800" cy="449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What day national holiday? </a:t>
            </a:r>
          </a:p>
          <a:p>
            <a:pPr marL="0" indent="0">
              <a:buNone/>
            </a:pPr>
            <a:r>
              <a:rPr lang="en-US" sz="4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*Why was it built?</a:t>
            </a:r>
            <a:endParaRPr lang="en-US" sz="48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latin typeface="NikoshBAN"/>
              </a:rPr>
              <a:t>Home Work</a:t>
            </a:r>
            <a:endParaRPr lang="en-US" sz="5400" b="1" dirty="0">
              <a:solidFill>
                <a:srgbClr val="FFC000"/>
              </a:solidFill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51" y="1626973"/>
            <a:ext cx="8229600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40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i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Write </a:t>
            </a:r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a paragraph 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International Mother Language Day”</a:t>
            </a:r>
            <a:endParaRPr lang="en-US" sz="48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28" y="1620795"/>
            <a:ext cx="3407412" cy="20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239000" cy="106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Allah Hafez</a:t>
            </a:r>
            <a:endParaRPr lang="en-US" sz="6600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1" y="1524000"/>
            <a:ext cx="7497417" cy="466055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22982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24930"/>
            <a:ext cx="6400799" cy="129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Introduction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7085853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Md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Amir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Hossain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Patwary</a:t>
            </a:r>
            <a:endParaRPr lang="en-US" sz="2400" b="1" dirty="0" smtClean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Assistant Teacher (English</a:t>
            </a:r>
            <a:r>
              <a:rPr lang="en-US" sz="2800" b="1" dirty="0">
                <a:solidFill>
                  <a:srgbClr val="00B050"/>
                </a:solidFill>
                <a:latin typeface="NikoshBAN"/>
                <a:cs typeface="NikoshBAN" pitchFamily="2" charset="0"/>
              </a:rPr>
              <a:t>)</a:t>
            </a:r>
            <a:endParaRPr lang="en-US" sz="2800" b="1" dirty="0" smtClean="0">
              <a:solidFill>
                <a:srgbClr val="00B050"/>
              </a:solidFill>
              <a:latin typeface="NikoshBAN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Madinatul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Ulum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lslimea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Dakhil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Madrasha</a:t>
            </a:r>
            <a:endParaRPr lang="en-US" sz="2400" b="1" dirty="0" smtClean="0">
              <a:solidFill>
                <a:srgbClr val="0070C0"/>
              </a:solidFill>
              <a:latin typeface="NikoshBAN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b="1" i="1" dirty="0" err="1" smtClean="0">
                <a:solidFill>
                  <a:schemeClr val="tx2"/>
                </a:solidFill>
                <a:latin typeface="NikoshBAN"/>
                <a:cs typeface="NikoshBAN" pitchFamily="2" charset="0"/>
              </a:rPr>
              <a:t>Palishara,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Hajigonj,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NikoshBAN"/>
                <a:cs typeface="NikoshBAN" pitchFamily="2" charset="0"/>
              </a:rPr>
              <a:t>Chandpur</a:t>
            </a:r>
            <a:endParaRPr lang="en-US" sz="2400" b="1" i="1" dirty="0" smtClean="0">
              <a:solidFill>
                <a:schemeClr val="accent3">
                  <a:lumMod val="50000"/>
                </a:schemeClr>
              </a:solidFill>
              <a:latin typeface="NikoshBAN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/>
                <a:cs typeface="NikoshBAN" pitchFamily="2" charset="0"/>
              </a:rPr>
              <a:t>Mobile No: 01714-315772 </a:t>
            </a:r>
          </a:p>
          <a:p>
            <a:pPr marL="0" indent="0">
              <a:buNone/>
            </a:pPr>
            <a:r>
              <a:rPr lang="en-US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/>
                <a:cs typeface="NikoshBAN" pitchFamily="2" charset="0"/>
              </a:rPr>
              <a:t>79hossainamir@gmail.com</a:t>
            </a:r>
            <a:endParaRPr lang="en-US" sz="2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1904254" cy="185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99713"/>
            <a:ext cx="4191000" cy="3657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Class-Nine</a:t>
            </a: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Sub:English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Unit-Three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Lesson-</a:t>
            </a:r>
            <a:r>
              <a:rPr lang="en-US" sz="3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OEL\Desktop\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352800" cy="368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5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571238" cy="1189038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Look at the picture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411480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3581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5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200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/>
              </a:rPr>
              <a:t>Lesson Declaration</a:t>
            </a:r>
            <a:endParaRPr lang="en-US" sz="48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9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9600" i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9600" i="1" dirty="0" smtClean="0">
                <a:solidFill>
                  <a:schemeClr val="accent6">
                    <a:lumMod val="50000"/>
                  </a:schemeClr>
                </a:solidFill>
              </a:rPr>
              <a:t>‘’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International Mother Language Day’’</a:t>
            </a:r>
            <a:endParaRPr lang="en-US" sz="8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6334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848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Learning outcomes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828800"/>
            <a:ext cx="8305800" cy="487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After complete the student will be able to-----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*talk  about events  and  festivals.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ask  and  answer questions.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*infer meanings from the context.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11" y="228600"/>
            <a:ext cx="7626178" cy="10770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Vocabulary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6653"/>
            <a:ext cx="77724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smtClean="0">
                <a:solidFill>
                  <a:srgbClr val="00206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40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NikoshBAN"/>
              </a:rPr>
              <a:t>memorable</a:t>
            </a:r>
            <a:r>
              <a:rPr lang="en-US" sz="2800" b="1" dirty="0" smtClean="0">
                <a:latin typeface="NikoshBAN"/>
              </a:rPr>
              <a:t>=</a:t>
            </a:r>
            <a:endParaRPr lang="en-US" sz="2000" b="1" dirty="0" smtClean="0">
              <a:latin typeface="NikoshBAN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public=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NikoshBAN"/>
              </a:rPr>
              <a:t>declar</a:t>
            </a:r>
            <a:r>
              <a:rPr lang="en-US" b="1" i="1" dirty="0" smtClean="0">
                <a:solidFill>
                  <a:srgbClr val="00B050"/>
                </a:solidFill>
                <a:latin typeface="NikoshBAN"/>
              </a:rPr>
              <a:t>=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NikoshBAN"/>
              </a:rPr>
              <a:t>Momentum=</a:t>
            </a:r>
          </a:p>
          <a:p>
            <a:pPr marL="0" indent="0">
              <a:buNone/>
            </a:pPr>
            <a:r>
              <a:rPr lang="en-US" sz="5400" i="1" dirty="0" smtClean="0">
                <a:solidFill>
                  <a:srgbClr val="00B050"/>
                </a:solidFill>
              </a:rPr>
              <a:t> </a:t>
            </a:r>
            <a:endParaRPr lang="en-US" sz="4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4648"/>
            <a:ext cx="44958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Read the text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en-US" sz="2800" b="1" dirty="0" smtClean="0">
                <a:latin typeface="NikoshBAN"/>
              </a:rPr>
              <a:t>21 February is memorable day in our national history. We observe the day every year as </a:t>
            </a:r>
            <a:r>
              <a:rPr lang="en-US" sz="2800" b="1" dirty="0" err="1" smtClean="0">
                <a:latin typeface="NikoshBAN"/>
              </a:rPr>
              <a:t>lnternational</a:t>
            </a:r>
            <a:r>
              <a:rPr lang="en-US" sz="2800" b="1" dirty="0" smtClean="0">
                <a:latin typeface="NikoshBAN"/>
              </a:rPr>
              <a:t> Mother Language Day. The is </a:t>
            </a:r>
            <a:r>
              <a:rPr lang="en-US" sz="2800" b="1" dirty="0" err="1" smtClean="0">
                <a:latin typeface="NikoshBAN"/>
              </a:rPr>
              <a:t>holiday.On</a:t>
            </a:r>
            <a:r>
              <a:rPr lang="en-US" sz="2800" b="1" dirty="0" smtClean="0">
                <a:latin typeface="NikoshBAN"/>
              </a:rPr>
              <a:t> this </a:t>
            </a:r>
            <a:r>
              <a:rPr lang="en-US" sz="2800" b="1" dirty="0" err="1" smtClean="0">
                <a:latin typeface="NikoshBAN"/>
              </a:rPr>
              <a:t>day,we</a:t>
            </a:r>
            <a:r>
              <a:rPr lang="en-US" sz="2800" b="1" dirty="0" smtClean="0">
                <a:latin typeface="NikoshBAN"/>
              </a:rPr>
              <a:t> pay tribute to the martyrs </a:t>
            </a:r>
            <a:r>
              <a:rPr lang="en-US" sz="2800" b="1" dirty="0" err="1" smtClean="0">
                <a:latin typeface="NikoshBAN"/>
              </a:rPr>
              <a:t>wcho</a:t>
            </a:r>
            <a:r>
              <a:rPr lang="en-US" sz="2800" b="1" dirty="0" smtClean="0">
                <a:latin typeface="NikoshBAN"/>
              </a:rPr>
              <a:t> laid down their lives to establish Bangla as a state language in undivided Pakistan in 1952. </a:t>
            </a:r>
            <a:r>
              <a:rPr lang="en-US" sz="2800" b="1" dirty="0" err="1" smtClean="0">
                <a:latin typeface="NikoshBAN"/>
              </a:rPr>
              <a:t>lt</a:t>
            </a:r>
            <a:r>
              <a:rPr lang="en-US" sz="2800" b="1" dirty="0" smtClean="0">
                <a:latin typeface="NikoshBAN"/>
              </a:rPr>
              <a:t> is known as the Language Movement</a:t>
            </a:r>
            <a:r>
              <a:rPr lang="en-US" sz="2400" b="1" dirty="0" smtClean="0">
                <a:latin typeface="NikoshBAN"/>
              </a:rPr>
              <a:t>. The seed…………………………..</a:t>
            </a:r>
            <a:endParaRPr lang="en-US" sz="2400" b="1" dirty="0">
              <a:latin typeface="NikoshB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38800" y="290348"/>
            <a:ext cx="3429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Silent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232" y="0"/>
            <a:ext cx="78486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ir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Work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6400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401175" y="6705600"/>
            <a:ext cx="1371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66318"/>
              </p:ext>
            </p:extLst>
          </p:nvPr>
        </p:nvGraphicFramePr>
        <p:xfrm>
          <a:off x="553994" y="990600"/>
          <a:ext cx="7856838" cy="573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89"/>
                <a:gridCol w="4564449"/>
              </a:tblGrid>
              <a:tr h="6755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i="1" dirty="0" smtClean="0">
                          <a:solidFill>
                            <a:srgbClr val="002060"/>
                          </a:solidFill>
                          <a:latin typeface="NikoshBAN"/>
                          <a:cs typeface="NikoshBAN" pitchFamily="2" charset="0"/>
                        </a:rPr>
                        <a:t>Match  the words meanings</a:t>
                      </a:r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3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rgbClr val="002060"/>
                          </a:solidFill>
                          <a:latin typeface="NikoshBAN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NikoshBAN"/>
                          <a:cs typeface="NikoshBAN" pitchFamily="2" charset="0"/>
                        </a:rPr>
                        <a:t>Words</a:t>
                      </a:r>
                      <a:endParaRPr lang="en-US" sz="2400" b="1" i="1" dirty="0" smtClean="0">
                        <a:solidFill>
                          <a:srgbClr val="002060"/>
                        </a:solidFill>
                        <a:latin typeface="NikoshBAN"/>
                      </a:endParaRPr>
                    </a:p>
                    <a:p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NikoshBAN"/>
                          <a:cs typeface="NikoshBAN" pitchFamily="2" charset="0"/>
                        </a:rPr>
                        <a:t>Meanings </a:t>
                      </a:r>
                    </a:p>
                    <a:p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</a:tr>
              <a:tr h="79300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NikoshBAN"/>
                          <a:cs typeface="NikoshBAN" pitchFamily="2" charset="0"/>
                        </a:rPr>
                        <a:t>Tribute</a:t>
                      </a:r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NikoshBAN"/>
                          <a:cs typeface="NikoshBAN" pitchFamily="2" charset="0"/>
                        </a:rPr>
                        <a:t>to have a particular effect</a:t>
                      </a:r>
                    </a:p>
                    <a:p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</a:tr>
              <a:tr h="79300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/>
                          <a:cs typeface="NikoshBAN" pitchFamily="2" charset="0"/>
                        </a:rPr>
                        <a:t>Outlaw</a:t>
                      </a:r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/>
                          <a:cs typeface="NikoshBAN" pitchFamily="2" charset="0"/>
                        </a:rPr>
                        <a:t>to give in</a:t>
                      </a:r>
                    </a:p>
                    <a:p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</a:tr>
              <a:tr h="46103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/>
                          <a:cs typeface="NikoshBAN" pitchFamily="2" charset="0"/>
                        </a:rPr>
                        <a:t>Defy </a:t>
                      </a:r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/>
                          <a:cs typeface="NikoshBAN" pitchFamily="2" charset="0"/>
                        </a:rPr>
                        <a:t>to refuse to obey</a:t>
                      </a:r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</a:tr>
              <a:tr h="461032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/>
                          <a:cs typeface="NikoshBAN" pitchFamily="2" charset="0"/>
                        </a:rPr>
                        <a:t>Provoke</a:t>
                      </a:r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/>
                          <a:cs typeface="NikoshBAN" pitchFamily="2" charset="0"/>
                        </a:rPr>
                        <a:t>an act to show respect</a:t>
                      </a:r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</a:tr>
              <a:tr h="793003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/>
                          <a:cs typeface="NikoshBAN" pitchFamily="2" charset="0"/>
                        </a:rPr>
                        <a:t>Relent </a:t>
                      </a:r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/>
                          <a:cs typeface="NikoshBAN" pitchFamily="2" charset="0"/>
                        </a:rPr>
                        <a:t>the most exciting in time</a:t>
                      </a:r>
                    </a:p>
                    <a:p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</a:tr>
              <a:tr h="79300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/>
                        </a:rPr>
                        <a:t>Climax</a:t>
                      </a:r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NikoshBAN"/>
                          <a:cs typeface="NikoshBAN" pitchFamily="2" charset="0"/>
                        </a:rPr>
                        <a:t>to ban</a:t>
                      </a:r>
                    </a:p>
                    <a:p>
                      <a:endParaRPr lang="en-US" sz="2400" b="1" dirty="0">
                        <a:latin typeface="NikoshB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3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279</Words>
  <Application>Microsoft Office PowerPoint</Application>
  <PresentationFormat>On-screen Show (4:3)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NikoshBAN</vt:lpstr>
      <vt:lpstr>Office Theme</vt:lpstr>
      <vt:lpstr>PowerPoint Presentation</vt:lpstr>
      <vt:lpstr>Introduction</vt:lpstr>
      <vt:lpstr>PowerPoint Presentation</vt:lpstr>
      <vt:lpstr>Look at the picture</vt:lpstr>
      <vt:lpstr>Lesson Declaration</vt:lpstr>
      <vt:lpstr>Learning outcomes</vt:lpstr>
      <vt:lpstr>Vocabulary</vt:lpstr>
      <vt:lpstr>Read the text </vt:lpstr>
      <vt:lpstr>Pair Work</vt:lpstr>
      <vt:lpstr>Group Work</vt:lpstr>
      <vt:lpstr>Evalulation</vt:lpstr>
      <vt:lpstr>Home Work</vt:lpstr>
      <vt:lpstr>Allah Hafez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ALOMGIR</dc:creator>
  <cp:lastModifiedBy>MD.AMIR HOSSEN</cp:lastModifiedBy>
  <cp:revision>131</cp:revision>
  <dcterms:created xsi:type="dcterms:W3CDTF">2006-08-16T00:00:00Z</dcterms:created>
  <dcterms:modified xsi:type="dcterms:W3CDTF">2020-06-06T07:13:56Z</dcterms:modified>
</cp:coreProperties>
</file>