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87" r:id="rId3"/>
    <p:sldId id="286" r:id="rId4"/>
    <p:sldId id="268" r:id="rId5"/>
    <p:sldId id="259" r:id="rId6"/>
    <p:sldId id="260" r:id="rId7"/>
    <p:sldId id="269" r:id="rId8"/>
    <p:sldId id="258" r:id="rId9"/>
    <p:sldId id="273" r:id="rId10"/>
    <p:sldId id="275" r:id="rId11"/>
    <p:sldId id="265" r:id="rId12"/>
    <p:sldId id="261" r:id="rId13"/>
    <p:sldId id="264" r:id="rId14"/>
    <p:sldId id="278" r:id="rId15"/>
    <p:sldId id="274" r:id="rId16"/>
    <p:sldId id="276" r:id="rId17"/>
    <p:sldId id="279" r:id="rId18"/>
    <p:sldId id="280" r:id="rId19"/>
    <p:sldId id="281" r:id="rId20"/>
    <p:sldId id="28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6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DE2CB4-80EB-4D55-8062-42A96949680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7F7182-6844-424D-8074-F2C3239A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4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03" y="718045"/>
            <a:ext cx="8509782" cy="5776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1225549">
            <a:off x="1383578" y="676799"/>
            <a:ext cx="4301935" cy="138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Welcome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25486" y="341086"/>
            <a:ext cx="5958115" cy="740228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55372" y="4905355"/>
            <a:ext cx="9136742" cy="1568015"/>
          </a:xfrm>
          <a:prstGeom prst="cloudCallout">
            <a:avLst>
              <a:gd name="adj1" fmla="val -65277"/>
              <a:gd name="adj2" fmla="val -14835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 coming up……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6" y="1259159"/>
            <a:ext cx="7315902" cy="36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258" y="435426"/>
            <a:ext cx="10885713" cy="10772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our population grows such a high rate, the scarcity of food will be a serious problem.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1312" y="1817442"/>
            <a:ext cx="11189376" cy="2645002"/>
            <a:chOff x="566059" y="1901371"/>
            <a:chExt cx="11189376" cy="2645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59" y="1901371"/>
              <a:ext cx="3304946" cy="264500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875" y="1901371"/>
              <a:ext cx="2585470" cy="26450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15" y="1901371"/>
              <a:ext cx="2619375" cy="26450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460" y="1901371"/>
              <a:ext cx="2466975" cy="26450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66104" y="5299881"/>
            <a:ext cx="10885713" cy="1077218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agriculturists have developed hybrid crops but it cannot keep pace with increasing population.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42" y="174458"/>
            <a:ext cx="11823031" cy="65090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3" y="421934"/>
            <a:ext cx="4022558" cy="3969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74" y="421934"/>
            <a:ext cx="4075840" cy="39697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14400" y="5221705"/>
            <a:ext cx="10852484" cy="769551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families are breaking into smaller families.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15922" y="1177935"/>
            <a:ext cx="3561347" cy="1793865"/>
          </a:xfrm>
          <a:prstGeom prst="leftArrow">
            <a:avLst>
              <a:gd name="adj1" fmla="val 100000"/>
              <a:gd name="adj2" fmla="val 248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Families are growing larger in size.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2" t="50142" r="9172" b="1033"/>
          <a:stretch/>
        </p:blipFill>
        <p:spPr>
          <a:xfrm>
            <a:off x="159658" y="319315"/>
            <a:ext cx="5399313" cy="439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9" y="319315"/>
            <a:ext cx="5341255" cy="4397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" y="5462076"/>
            <a:ext cx="1050834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Arable land are being divided into small families.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509431"/>
            <a:ext cx="10058400" cy="44704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45028" y="5239658"/>
            <a:ext cx="9652000" cy="1077218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problems are creating serious environmental problem and our nature is losing its balance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845" y="2568565"/>
            <a:ext cx="9290595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our land shrink day by day?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Describing in short.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280" y="1107370"/>
            <a:ext cx="742188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12192000" cy="6773778"/>
          </a:xfrm>
          <a:prstGeom prst="frame">
            <a:avLst>
              <a:gd name="adj1" fmla="val 14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7680" y="2854823"/>
            <a:ext cx="492252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list of problems that caused by over population.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897880" y="2866074"/>
            <a:ext cx="586667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Group-2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list of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that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Chowdhury saw in her village when she was a child.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649791" y="413031"/>
            <a:ext cx="376414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30302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343" y="2227428"/>
            <a:ext cx="997785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564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128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692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2256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7820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3384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8949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513" algn="l" defTabSz="10711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increase in food production cannot keep pace with the rate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population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growth.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sentence means that the food production</a:t>
            </a:r>
          </a:p>
          <a:p>
            <a:r>
              <a:rPr lang="en-US" sz="3200" dirty="0" smtClean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 much as needed.</a:t>
            </a:r>
          </a:p>
          <a:p>
            <a:r>
              <a:rPr lang="en-US" sz="3200" dirty="0" smtClean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less than what is needed.</a:t>
            </a:r>
          </a:p>
          <a:p>
            <a:r>
              <a:rPr lang="en-US" sz="3200" dirty="0" smtClean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than what is needed.</a:t>
            </a:r>
          </a:p>
          <a:p>
            <a:r>
              <a:rPr lang="en-US" sz="3200" dirty="0" smtClean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>
                <a:solidFill>
                  <a:srgbClr val="1D0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sufficient for the population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5628" y="347448"/>
            <a:ext cx="55894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330" y="1410549"/>
            <a:ext cx="831174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best answer from the alternative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119" y="542986"/>
            <a:ext cx="9484383" cy="31085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defTabSz="1071128"/>
            <a:r>
              <a:rPr lang="en-US" sz="2800" b="1" dirty="0">
                <a:latin typeface="Times New Roman"/>
              </a:rPr>
              <a:t>2. How can our housing problem </a:t>
            </a:r>
            <a:r>
              <a:rPr lang="en-US" sz="2800" b="1" dirty="0" smtClean="0">
                <a:latin typeface="Times New Roman"/>
              </a:rPr>
              <a:t>increase </a:t>
            </a:r>
            <a:r>
              <a:rPr lang="en-US" sz="2800" b="1" dirty="0">
                <a:latin typeface="Times New Roman"/>
              </a:rPr>
              <a:t>our food problem?</a:t>
            </a:r>
          </a:p>
          <a:p>
            <a:pPr lvl="0" defTabSz="1071128"/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  a</a:t>
            </a:r>
            <a:r>
              <a:rPr lang="en-US" sz="2800" dirty="0">
                <a:solidFill>
                  <a:srgbClr val="002060"/>
                </a:solidFill>
                <a:latin typeface="Times New Roman"/>
              </a:rPr>
              <a:t>) After making houses, farmers do not have enough time to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work in </a:t>
            </a:r>
            <a:r>
              <a:rPr lang="en-US" sz="2800" dirty="0">
                <a:solidFill>
                  <a:srgbClr val="002060"/>
                </a:solidFill>
                <a:latin typeface="Times New Roman"/>
              </a:rPr>
              <a:t>the field.</a:t>
            </a:r>
          </a:p>
          <a:p>
            <a:pPr lvl="0" defTabSz="1071128"/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  b</a:t>
            </a:r>
            <a:r>
              <a:rPr lang="en-US" sz="2800" dirty="0">
                <a:solidFill>
                  <a:srgbClr val="002060"/>
                </a:solidFill>
                <a:latin typeface="Times New Roman"/>
              </a:rPr>
              <a:t>) After making houses, farmers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do not </a:t>
            </a:r>
            <a:r>
              <a:rPr lang="en-US" sz="2800" dirty="0">
                <a:solidFill>
                  <a:srgbClr val="002060"/>
                </a:solidFill>
                <a:latin typeface="Times New Roman"/>
              </a:rPr>
              <a:t>have enough money to buy food.</a:t>
            </a:r>
          </a:p>
          <a:p>
            <a:pPr lvl="0" defTabSz="1071128"/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  c</a:t>
            </a:r>
            <a:r>
              <a:rPr lang="en-US" sz="2800" dirty="0">
                <a:solidFill>
                  <a:srgbClr val="002060"/>
                </a:solidFill>
                <a:latin typeface="Times New Roman"/>
              </a:rPr>
              <a:t>) If you do not have a house, you cannot store your food.</a:t>
            </a:r>
          </a:p>
          <a:p>
            <a:pPr lvl="0" defTabSz="1071128"/>
            <a:r>
              <a:rPr lang="en-US" sz="2800" dirty="0" smtClean="0">
                <a:solidFill>
                  <a:srgbClr val="002060"/>
                </a:solidFill>
                <a:latin typeface="Times New Roman"/>
              </a:rPr>
              <a:t>  d</a:t>
            </a:r>
            <a:r>
              <a:rPr lang="en-US" sz="2800" dirty="0">
                <a:solidFill>
                  <a:srgbClr val="002060"/>
                </a:solidFill>
                <a:latin typeface="Times New Roman"/>
              </a:rPr>
              <a:t>) For making too many houses, people are using the crop land</a:t>
            </a:r>
            <a:r>
              <a:rPr lang="en-US" sz="2400" dirty="0">
                <a:solidFill>
                  <a:srgbClr val="002060"/>
                </a:solidFill>
                <a:latin typeface="Times New Roman"/>
              </a:rPr>
              <a:t>.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1147" y="3924930"/>
            <a:ext cx="9044328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makes our land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by day?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Families are growing larger in size.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Houses and factories are being built on it.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Smaller families need smaller houses.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Land grabbers are occupying a portion of our land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3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143" y="547976"/>
            <a:ext cx="8853714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Many people may have to live on trees, because-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they would like tree houses.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making houses on trees is less expensive.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they may not find land to make houses.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tree houses are safer during floods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912" y="3718075"/>
            <a:ext cx="7881259" cy="2616101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66000"/>
                  <a:satMod val="160000"/>
                </a:schemeClr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bg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defTabSz="1071128"/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5. People are cutting trees to-</a:t>
            </a:r>
          </a:p>
          <a:p>
            <a:pPr lvl="0" defTabSz="1071128"/>
            <a:r>
              <a:rPr lang="en-US" sz="3200" dirty="0" smtClean="0">
                <a:solidFill>
                  <a:srgbClr val="002060"/>
                </a:solidFill>
                <a:latin typeface="Times New Roman"/>
              </a:rPr>
              <a:t>   a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>) plant more trees.</a:t>
            </a:r>
          </a:p>
          <a:p>
            <a:pPr lvl="0" defTabSz="1071128"/>
            <a:r>
              <a:rPr lang="en-US" sz="3200" dirty="0" smtClean="0">
                <a:solidFill>
                  <a:srgbClr val="002060"/>
                </a:solidFill>
                <a:latin typeface="Times New Roman"/>
              </a:rPr>
              <a:t>   b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>) keep the environment clean.</a:t>
            </a:r>
          </a:p>
          <a:p>
            <a:pPr lvl="0" defTabSz="1071128"/>
            <a:r>
              <a:rPr lang="en-US" sz="3200" dirty="0" smtClean="0">
                <a:solidFill>
                  <a:srgbClr val="002060"/>
                </a:solidFill>
                <a:latin typeface="Times New Roman"/>
              </a:rPr>
              <a:t>   c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>) make articles of furniture.</a:t>
            </a:r>
          </a:p>
          <a:p>
            <a:pPr lvl="0" defTabSz="1071128"/>
            <a:r>
              <a:rPr lang="en-US" sz="3200" dirty="0" smtClean="0">
                <a:solidFill>
                  <a:srgbClr val="002060"/>
                </a:solidFill>
                <a:latin typeface="Times New Roman"/>
              </a:rPr>
              <a:t>   d</a:t>
            </a:r>
            <a:r>
              <a:rPr lang="en-US" sz="3200" dirty="0">
                <a:solidFill>
                  <a:srgbClr val="002060"/>
                </a:solidFill>
                <a:latin typeface="Times New Roman"/>
              </a:rPr>
              <a:t>) grow crops or make houses.</a:t>
            </a:r>
          </a:p>
        </p:txBody>
      </p:sp>
    </p:spTree>
    <p:extLst>
      <p:ext uri="{BB962C8B-B14F-4D97-AF65-F5344CB8AC3E}">
        <p14:creationId xmlns:p14="http://schemas.microsoft.com/office/powerpoint/2010/main" val="10466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EAAD88-3543-4DCC-8051-86B151CA1295}"/>
              </a:ext>
            </a:extLst>
          </p:cNvPr>
          <p:cNvSpPr txBox="1"/>
          <p:nvPr/>
        </p:nvSpPr>
        <p:spPr>
          <a:xfrm>
            <a:off x="3670665" y="1037113"/>
            <a:ext cx="4967652" cy="78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434" y="2059350"/>
            <a:ext cx="5542155" cy="3952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Md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Amir Hossain</a:t>
            </a:r>
          </a:p>
          <a:p>
            <a:r>
              <a:rPr lang="en-US" sz="3600" dirty="0" err="1" smtClean="0">
                <a:latin typeface="Arial Black" panose="020B0A04020102020204" pitchFamily="34" charset="0"/>
                <a:cs typeface="Calibri" panose="020F0502020204030204" pitchFamily="34" charset="0"/>
              </a:rPr>
              <a:t>Asst</a:t>
            </a:r>
            <a:r>
              <a:rPr lang="en-US" sz="3600" dirty="0" smtClean="0">
                <a:latin typeface="Arial Black" panose="020B0A04020102020204" pitchFamily="34" charset="0"/>
                <a:cs typeface="Calibri" panose="020F0502020204030204" pitchFamily="34" charset="0"/>
              </a:rPr>
              <a:t> Teacher</a:t>
            </a:r>
          </a:p>
          <a:p>
            <a:r>
              <a:rPr lang="en-US" sz="2000" i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Madinatul</a:t>
            </a:r>
            <a:r>
              <a:rPr lang="en-US" sz="20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Ulom</a:t>
            </a:r>
            <a:r>
              <a:rPr lang="en-US" sz="20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Islamia</a:t>
            </a:r>
            <a:r>
              <a:rPr lang="en-US" sz="2000" i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Madrasha</a:t>
            </a:r>
            <a:endParaRPr lang="en-US" sz="2000" i="1" dirty="0" smtClean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Mobil No: 01714-315772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79hossainamir@gmail.com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89" y="1951662"/>
            <a:ext cx="3258630" cy="36526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6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971" y="3539146"/>
            <a:ext cx="1124857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defTabSz="1071128"/>
            <a:r>
              <a:rPr lang="en-US" sz="4000" dirty="0">
                <a:solidFill>
                  <a:prstClr val="black"/>
                </a:solidFill>
                <a:latin typeface="Times New Roman"/>
              </a:rPr>
              <a:t>Write a composition about your village or locality. Describe any change in the things you have noticed over the years such as houses, fields, trees, plants, etc.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8588" y="1448440"/>
            <a:ext cx="5502972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66000"/>
                  <a:satMod val="160000"/>
                </a:schemeClr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bg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5" y="907527"/>
            <a:ext cx="4151394" cy="250351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036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DB02940A-2EE5-4B68-8CA2-4A8620EE96C0}"/>
              </a:ext>
            </a:extLst>
          </p:cNvPr>
          <p:cNvSpPr txBox="1"/>
          <p:nvPr/>
        </p:nvSpPr>
        <p:spPr>
          <a:xfrm>
            <a:off x="2702610" y="5809842"/>
            <a:ext cx="624609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82" y="100361"/>
            <a:ext cx="7202420" cy="5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04" y="1639894"/>
            <a:ext cx="3320072" cy="4314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9854" y="2813447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Class </a:t>
            </a:r>
            <a:r>
              <a:rPr lang="en-US" sz="4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Nine-Ten</a:t>
            </a:r>
          </a:p>
          <a:p>
            <a:pPr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paper</a:t>
            </a:r>
          </a:p>
          <a:p>
            <a:pPr>
              <a:defRPr/>
            </a:pP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07/06/2020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223" y="1491594"/>
            <a:ext cx="4761195" cy="3399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835" y="1491594"/>
            <a:ext cx="4885726" cy="3399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Down Arrow Callout 6"/>
          <p:cNvSpPr/>
          <p:nvPr/>
        </p:nvSpPr>
        <p:spPr>
          <a:xfrm>
            <a:off x="1065456" y="168155"/>
            <a:ext cx="10533923" cy="1323439"/>
          </a:xfrm>
          <a:prstGeom prst="down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 and answers the questions.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6956" y="5075565"/>
            <a:ext cx="9649636" cy="58318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179" tIns="43590" rIns="87179" bIns="43590" rtlCol="0" anchor="t"/>
          <a:lstStyle>
            <a:defPPr>
              <a:defRPr lang="en-US"/>
            </a:defPPr>
            <a:lvl1pPr marL="0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35564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71128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6692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42256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77820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13384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48949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4513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people do in the trees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boats?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8367" y="5883081"/>
            <a:ext cx="6130635" cy="583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179" tIns="43590" rIns="87179" bIns="43590" rtlCol="0" anchor="t"/>
          <a:lstStyle>
            <a:defPPr>
              <a:defRPr lang="en-US"/>
            </a:defPPr>
            <a:lvl1pPr marL="0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35564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71128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6692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42256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77820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13384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748949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284513" algn="l" defTabSz="1071128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2.Why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so?</a:t>
            </a:r>
          </a:p>
        </p:txBody>
      </p:sp>
    </p:spTree>
    <p:extLst>
      <p:ext uri="{BB962C8B-B14F-4D97-AF65-F5344CB8AC3E}">
        <p14:creationId xmlns:p14="http://schemas.microsoft.com/office/powerpoint/2010/main" val="29354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" y="1465715"/>
            <a:ext cx="4158626" cy="39009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10456" r="1834" b="-451"/>
          <a:stretch/>
        </p:blipFill>
        <p:spPr>
          <a:xfrm>
            <a:off x="7592059" y="1616050"/>
            <a:ext cx="4000844" cy="375065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31422" y="281969"/>
            <a:ext cx="97785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think about our lesson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21466" y="3817673"/>
            <a:ext cx="3361725" cy="1082586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2">
                  <a:tint val="60000"/>
                  <a:lumMod val="104000"/>
                </a:schemeClr>
              </a:gs>
              <a:gs pos="100000">
                <a:schemeClr val="accent2">
                  <a:tint val="84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house provide us?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204009" y="2043152"/>
            <a:ext cx="3372003" cy="1148326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arable land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us?</a:t>
            </a:r>
          </a:p>
        </p:txBody>
      </p:sp>
    </p:spTree>
    <p:extLst>
      <p:ext uri="{BB962C8B-B14F-4D97-AF65-F5344CB8AC3E}">
        <p14:creationId xmlns:p14="http://schemas.microsoft.com/office/powerpoint/2010/main" val="41173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053" y="330090"/>
            <a:ext cx="81880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 today’s lesson is……..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86999" y="1967704"/>
            <a:ext cx="3392625" cy="1714468"/>
          </a:xfrm>
          <a:prstGeom prst="rightArrow">
            <a:avLst>
              <a:gd name="adj1" fmla="val 100000"/>
              <a:gd name="adj2" fmla="val 3129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food and shelter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81706" y="1742626"/>
            <a:ext cx="5631082" cy="4223490"/>
            <a:chOff x="5544458" y="1582223"/>
            <a:chExt cx="6429828" cy="31349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458" y="1582223"/>
              <a:ext cx="3294743" cy="31349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1582223"/>
              <a:ext cx="3135085" cy="313492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26225" y="4396456"/>
            <a:ext cx="27141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 Four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:Three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55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047" y="1801635"/>
            <a:ext cx="79791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we have studied this lesson, we will be able to -----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3442746" y="737218"/>
            <a:ext cx="5934847" cy="909581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CB9338-0C14-44C8-B3B8-4D7F7C3B0EFF}"/>
              </a:ext>
            </a:extLst>
          </p:cNvPr>
          <p:cNvSpPr/>
          <p:nvPr/>
        </p:nvSpPr>
        <p:spPr>
          <a:xfrm>
            <a:off x="1489667" y="2461046"/>
            <a:ext cx="64500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 ask and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problems,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22FEE9-EA9D-46D5-85EF-8C9874163139}"/>
              </a:ext>
            </a:extLst>
          </p:cNvPr>
          <p:cNvSpPr/>
          <p:nvPr/>
        </p:nvSpPr>
        <p:spPr>
          <a:xfrm>
            <a:off x="1489667" y="3269285"/>
            <a:ext cx="6450035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seek 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give suggestions,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5DC599-F426-429A-A6BD-81F0481BB840}"/>
              </a:ext>
            </a:extLst>
          </p:cNvPr>
          <p:cNvSpPr/>
          <p:nvPr/>
        </p:nvSpPr>
        <p:spPr>
          <a:xfrm>
            <a:off x="1489667" y="4012946"/>
            <a:ext cx="869212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c) f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 out the causes of our food and shelter problem,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A02A76-D46F-48C0-AAF1-F1E1232A597F}"/>
              </a:ext>
            </a:extLst>
          </p:cNvPr>
          <p:cNvSpPr/>
          <p:nvPr/>
        </p:nvSpPr>
        <p:spPr>
          <a:xfrm>
            <a:off x="1489667" y="4816679"/>
            <a:ext cx="967506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narrate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problems of our food and shelter in writing.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806158" y="25714"/>
            <a:ext cx="11081035" cy="871839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chart and compare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92478"/>
              </p:ext>
            </p:extLst>
          </p:nvPr>
        </p:nvGraphicFramePr>
        <p:xfrm>
          <a:off x="526846" y="308204"/>
          <a:ext cx="11360348" cy="5378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09">
                  <a:extLst>
                    <a:ext uri="{9D8B030D-6E8A-4147-A177-3AD203B41FA5}">
                      <a16:colId xmlns:a16="http://schemas.microsoft.com/office/drawing/2014/main" xmlns="" val="567337841"/>
                    </a:ext>
                  </a:extLst>
                </a:gridCol>
                <a:gridCol w="2568528">
                  <a:extLst>
                    <a:ext uri="{9D8B030D-6E8A-4147-A177-3AD203B41FA5}">
                      <a16:colId xmlns:a16="http://schemas.microsoft.com/office/drawing/2014/main" xmlns="" val="2031397136"/>
                    </a:ext>
                  </a:extLst>
                </a:gridCol>
                <a:gridCol w="2249220">
                  <a:extLst>
                    <a:ext uri="{9D8B030D-6E8A-4147-A177-3AD203B41FA5}">
                      <a16:colId xmlns:a16="http://schemas.microsoft.com/office/drawing/2014/main" xmlns="" val="1785928049"/>
                    </a:ext>
                  </a:extLst>
                </a:gridCol>
                <a:gridCol w="2249220">
                  <a:extLst>
                    <a:ext uri="{9D8B030D-6E8A-4147-A177-3AD203B41FA5}">
                      <a16:colId xmlns:a16="http://schemas.microsoft.com/office/drawing/2014/main" xmlns="" val="3667534189"/>
                    </a:ext>
                  </a:extLst>
                </a:gridCol>
                <a:gridCol w="2476271">
                  <a:extLst>
                    <a:ext uri="{9D8B030D-6E8A-4147-A177-3AD203B41FA5}">
                      <a16:colId xmlns:a16="http://schemas.microsoft.com/office/drawing/2014/main" xmlns="" val="2863317025"/>
                    </a:ext>
                  </a:extLst>
                </a:gridCol>
              </a:tblGrid>
              <a:tr h="838016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Lank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421106"/>
                  </a:ext>
                </a:extLst>
              </a:tr>
              <a:tr h="7751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area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1,47,570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65,600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32,87,590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96,00,000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021338"/>
                  </a:ext>
                </a:extLst>
              </a:tr>
              <a:tr h="44844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150m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1.15b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422972"/>
                  </a:ext>
                </a:extLst>
              </a:tr>
              <a:tr h="6772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Density of population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1000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288377"/>
                  </a:ext>
                </a:extLst>
              </a:tr>
              <a:tr h="7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(Per 1000)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20.1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17.42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22.22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12.29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862848"/>
                  </a:ext>
                </a:extLst>
              </a:tr>
              <a:tr h="78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Death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(Per1000)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6.1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5.92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7.48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7.03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297604"/>
                  </a:ext>
                </a:extLst>
              </a:tr>
              <a:tr h="6084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 rate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1.40%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0.7%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1.41%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0.5%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5613709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425508" y="2121424"/>
            <a:ext cx="1496719" cy="449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02183" y="996482"/>
            <a:ext cx="2859110" cy="8368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00896" y="5083616"/>
            <a:ext cx="1631631" cy="6179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14395" y="2571781"/>
            <a:ext cx="1621304" cy="60899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856" y="5756034"/>
            <a:ext cx="11285638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Our  population grows such a high rate , we will acutely face food, shelter,…………………………..problems and so  on.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55340" y="1054384"/>
            <a:ext cx="2523930" cy="8847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98972" y="1069264"/>
            <a:ext cx="2407924" cy="101929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95291" y="2106557"/>
            <a:ext cx="1371109" cy="52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dirty="0">
              <a:latin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773864" y="2528419"/>
            <a:ext cx="1512933" cy="64955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07953" y="2571227"/>
            <a:ext cx="1387154" cy="65282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396141" y="2596034"/>
            <a:ext cx="1411525" cy="57039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31831" y="4169142"/>
            <a:ext cx="1540144" cy="6884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01606" y="5045904"/>
            <a:ext cx="1728826" cy="57368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62608" y="4986607"/>
            <a:ext cx="1574465" cy="70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55724" y="3304063"/>
            <a:ext cx="1353013" cy="7828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14271" y="4177544"/>
            <a:ext cx="1533231" cy="774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25794" y="4191092"/>
            <a:ext cx="1462968" cy="706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48489" y="4177544"/>
            <a:ext cx="1626090" cy="700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37204" y="3348337"/>
            <a:ext cx="1626090" cy="82481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65579" y="3346075"/>
            <a:ext cx="1596200" cy="75579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42767" y="3321666"/>
            <a:ext cx="1514314" cy="72116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385553" y="4998869"/>
            <a:ext cx="1632562" cy="68773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42767" y="2056134"/>
            <a:ext cx="1429323" cy="587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432656" y="2103441"/>
            <a:ext cx="1283355" cy="504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1406" y="1047529"/>
            <a:ext cx="2440476" cy="7808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0" grpId="0" animBg="1"/>
      <p:bldP spid="4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56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 rotWithShape="1">
          <a:blip r:embed="rId2"/>
          <a:srcRect l="2597" t="7986" r="2333" b="7756"/>
          <a:stretch/>
        </p:blipFill>
        <p:spPr>
          <a:xfrm>
            <a:off x="1425301" y="1104246"/>
            <a:ext cx="4968240" cy="38452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10"/>
          <p:cNvPicPr>
            <a:picLocks noChangeAspect="1"/>
          </p:cNvPicPr>
          <p:nvPr/>
        </p:nvPicPr>
        <p:blipFill rotWithShape="1">
          <a:blip r:embed="rId3" cstate="print"/>
          <a:srcRect l="5417" t="-4393" r="8284" b="13745"/>
          <a:stretch/>
        </p:blipFill>
        <p:spPr>
          <a:xfrm>
            <a:off x="6393541" y="878268"/>
            <a:ext cx="5482507" cy="407007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93541" y="5015708"/>
            <a:ext cx="5482507" cy="52322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grain production chart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4317" y="5056699"/>
            <a:ext cx="4122420" cy="52322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growth chart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4114" y="5736985"/>
            <a:ext cx="8437154" cy="58477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growth is higher than food production.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4774" y="278794"/>
            <a:ext cx="8437154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and  think about the charts.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157</TotalTime>
  <Words>762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MD.AMIR HOSSEN</dc:creator>
  <cp:lastModifiedBy>MD.AMIR HOSSEN</cp:lastModifiedBy>
  <cp:revision>47</cp:revision>
  <dcterms:modified xsi:type="dcterms:W3CDTF">2020-06-06T14:39:54Z</dcterms:modified>
</cp:coreProperties>
</file>