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3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7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8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8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3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E182-753D-4A4C-BF52-9F3F1561CDD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9570-4FD2-47AD-806D-0CE130E4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3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90600"/>
            <a:ext cx="5774140" cy="571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Well come to Online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Calss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60451"/>
            <a:ext cx="3292522" cy="3124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660451"/>
            <a:ext cx="4495800" cy="237814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Sonjit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kumar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Paul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Assistant Teacher 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 ICT)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Chandgora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High School 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Nangalkot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Cumilla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4077586"/>
            <a:ext cx="3352800" cy="17898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Class –Eight  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Subject- Math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Unite-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latin typeface="NikoshBAN" pitchFamily="2" charset="0"/>
                <a:cs typeface="NikoshBAN" pitchFamily="2" charset="0"/>
              </a:rPr>
              <a:t>th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6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172872"/>
            <a:ext cx="2667000" cy="5129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780608"/>
            <a:ext cx="7620000" cy="57725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১৭। 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– 3x , x</a:t>
            </a:r>
            <a:r>
              <a:rPr lang="en-US" sz="2400" baseline="30000" dirty="0"/>
              <a:t>2</a:t>
            </a:r>
            <a:r>
              <a:rPr lang="en-US" sz="2400" dirty="0"/>
              <a:t> - 9  </a:t>
            </a:r>
            <a:r>
              <a:rPr lang="en-US" sz="2400" dirty="0" err="1"/>
              <a:t>এবং</a:t>
            </a:r>
            <a:r>
              <a:rPr lang="en-US" sz="2400" dirty="0"/>
              <a:t>  x</a:t>
            </a:r>
            <a:r>
              <a:rPr lang="en-US" sz="2400" baseline="30000" dirty="0"/>
              <a:t>2</a:t>
            </a:r>
            <a:r>
              <a:rPr lang="en-US" sz="2400" dirty="0"/>
              <a:t> – 4x + 3 </a:t>
            </a:r>
            <a:endParaRPr lang="bn-IN" sz="2400" dirty="0" smtClean="0"/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প্রথম রাশিঃ 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– 3x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দ্বিতীয় রাশিঃ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- 9 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তৃতীয় রাশিঃ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– 4x + 3 </a:t>
            </a:r>
            <a:r>
              <a:rPr lang="bn-IN" sz="2400" dirty="0"/>
              <a:t> </a:t>
            </a:r>
            <a:endParaRPr lang="en-US" sz="2400" dirty="0"/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সমাধানঃ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/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প্রথম রাশিঃ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– 3x</a:t>
            </a:r>
          </a:p>
          <a:p>
            <a:r>
              <a:rPr lang="bn-IN" sz="2400" dirty="0"/>
              <a:t>		=   </a:t>
            </a:r>
            <a:r>
              <a:rPr lang="en-US" sz="2400" dirty="0"/>
              <a:t>x</a:t>
            </a:r>
            <a:r>
              <a:rPr lang="bn-IN" sz="2400" dirty="0"/>
              <a:t>(</a:t>
            </a:r>
            <a:r>
              <a:rPr lang="en-US" sz="2400" dirty="0"/>
              <a:t>x</a:t>
            </a:r>
            <a:r>
              <a:rPr lang="bn-IN" sz="2400" dirty="0"/>
              <a:t> – 3) </a:t>
            </a:r>
            <a:endParaRPr lang="en-US" sz="2400" dirty="0"/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দ্বিতীয় রাশিঃ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- 9  </a:t>
            </a:r>
          </a:p>
          <a:p>
            <a:r>
              <a:rPr lang="bn-IN" sz="2400" dirty="0"/>
              <a:t> 		</a:t>
            </a:r>
            <a:r>
              <a:rPr lang="en-US" sz="2400" dirty="0"/>
              <a:t>= (x)</a:t>
            </a:r>
            <a:r>
              <a:rPr lang="en-US" sz="2400" baseline="30000" dirty="0"/>
              <a:t> 2</a:t>
            </a:r>
            <a:r>
              <a:rPr lang="en-US" sz="2400" dirty="0"/>
              <a:t> – (3)</a:t>
            </a:r>
            <a:r>
              <a:rPr lang="en-US" sz="2400" baseline="30000" dirty="0"/>
              <a:t> 2 </a:t>
            </a:r>
            <a:endParaRPr lang="en-US" sz="2400" dirty="0"/>
          </a:p>
          <a:p>
            <a:r>
              <a:rPr lang="en-US" sz="2400" baseline="30000" dirty="0"/>
              <a:t> 		=  </a:t>
            </a:r>
            <a:r>
              <a:rPr lang="en-US" sz="2400" dirty="0"/>
              <a:t> </a:t>
            </a:r>
            <a:r>
              <a:rPr lang="bn-IN" sz="2400" dirty="0"/>
              <a:t>(</a:t>
            </a:r>
            <a:r>
              <a:rPr lang="en-US" sz="2400" dirty="0"/>
              <a:t>x</a:t>
            </a:r>
            <a:r>
              <a:rPr lang="bn-IN" sz="2400" dirty="0"/>
              <a:t> </a:t>
            </a:r>
            <a:r>
              <a:rPr lang="en-US" sz="2400" dirty="0"/>
              <a:t>+</a:t>
            </a:r>
            <a:r>
              <a:rPr lang="bn-IN" sz="2400" dirty="0"/>
              <a:t> 3) (</a:t>
            </a:r>
            <a:r>
              <a:rPr lang="en-US" sz="2400" dirty="0"/>
              <a:t>x</a:t>
            </a:r>
            <a:r>
              <a:rPr lang="bn-IN" sz="2400" dirty="0"/>
              <a:t> – 3)</a:t>
            </a:r>
            <a:endParaRPr lang="en-US" sz="2400" dirty="0"/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তৃতীয় রাশিঃ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– 4x + 3 </a:t>
            </a:r>
            <a:r>
              <a:rPr lang="bn-IN" sz="2400" dirty="0"/>
              <a:t> </a:t>
            </a:r>
            <a:endParaRPr lang="en-US" sz="2400" dirty="0"/>
          </a:p>
          <a:p>
            <a:r>
              <a:rPr lang="en-US" sz="2400" dirty="0"/>
              <a:t> 		= x</a:t>
            </a:r>
            <a:r>
              <a:rPr lang="en-US" sz="2400" baseline="30000" dirty="0"/>
              <a:t>2</a:t>
            </a:r>
            <a:r>
              <a:rPr lang="en-US" sz="2400" dirty="0"/>
              <a:t> – 3x – x + 3 </a:t>
            </a:r>
          </a:p>
          <a:p>
            <a:r>
              <a:rPr lang="en-US" sz="2400" dirty="0"/>
              <a:t>		= </a:t>
            </a:r>
            <a:r>
              <a:rPr lang="bn-IN" sz="2400" dirty="0"/>
              <a:t> </a:t>
            </a:r>
            <a:r>
              <a:rPr lang="en-US" sz="2400" dirty="0"/>
              <a:t>x</a:t>
            </a:r>
            <a:r>
              <a:rPr lang="bn-IN" sz="2400" dirty="0"/>
              <a:t>(</a:t>
            </a:r>
            <a:r>
              <a:rPr lang="en-US" sz="2400" dirty="0"/>
              <a:t>x</a:t>
            </a:r>
            <a:r>
              <a:rPr lang="bn-IN" sz="2400" dirty="0"/>
              <a:t> – 3) </a:t>
            </a:r>
            <a:r>
              <a:rPr lang="en-US" sz="2400" dirty="0"/>
              <a:t>– 1 </a:t>
            </a:r>
            <a:r>
              <a:rPr lang="bn-IN" sz="2400" dirty="0"/>
              <a:t>(</a:t>
            </a:r>
            <a:r>
              <a:rPr lang="en-US" sz="2400" dirty="0"/>
              <a:t>x</a:t>
            </a:r>
            <a:r>
              <a:rPr lang="bn-IN" sz="2400" dirty="0"/>
              <a:t> – 3)</a:t>
            </a:r>
            <a:endParaRPr lang="en-US" sz="2400" dirty="0"/>
          </a:p>
          <a:p>
            <a:r>
              <a:rPr lang="en-US" sz="2400" dirty="0"/>
              <a:t>		= </a:t>
            </a:r>
            <a:r>
              <a:rPr lang="bn-IN" sz="2400" dirty="0"/>
              <a:t>(</a:t>
            </a:r>
            <a:r>
              <a:rPr lang="en-US" sz="2400" dirty="0"/>
              <a:t>x</a:t>
            </a:r>
            <a:r>
              <a:rPr lang="bn-IN" sz="2400" dirty="0"/>
              <a:t> – 3) (</a:t>
            </a:r>
            <a:r>
              <a:rPr lang="en-US" sz="2400" dirty="0"/>
              <a:t>x</a:t>
            </a:r>
            <a:r>
              <a:rPr lang="bn-IN" sz="2400" dirty="0"/>
              <a:t> – </a:t>
            </a:r>
            <a:r>
              <a:rPr lang="en-US" sz="2400" dirty="0"/>
              <a:t>1</a:t>
            </a:r>
            <a:r>
              <a:rPr lang="bn-IN" sz="2400" dirty="0"/>
              <a:t>)</a:t>
            </a:r>
            <a:endParaRPr lang="en-US" sz="2400" dirty="0"/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নির্নেয়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= </a:t>
            </a:r>
            <a:r>
              <a:rPr lang="bn-IN" sz="2400" dirty="0"/>
              <a:t>  (</a:t>
            </a:r>
            <a:r>
              <a:rPr lang="en-US" sz="2400" dirty="0"/>
              <a:t>x</a:t>
            </a:r>
            <a:r>
              <a:rPr lang="bn-IN" sz="2400" dirty="0"/>
              <a:t> – 3)  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 smtClean="0"/>
              <a:t>Ans</a:t>
            </a:r>
            <a:r>
              <a:rPr lang="en-US" sz="2400" dirty="0" smtClean="0"/>
              <a:t>: </a:t>
            </a:r>
            <a:r>
              <a:rPr lang="bn-IN" sz="2400" dirty="0"/>
              <a:t>(</a:t>
            </a:r>
            <a:r>
              <a:rPr lang="en-US" sz="2400" dirty="0"/>
              <a:t>x</a:t>
            </a:r>
            <a:r>
              <a:rPr lang="bn-IN" sz="2400" dirty="0"/>
              <a:t> – 3)   </a:t>
            </a:r>
            <a:r>
              <a:rPr lang="en-US" sz="2400" baseline="30000" dirty="0"/>
              <a:t>    </a:t>
            </a:r>
            <a:r>
              <a:rPr lang="bn-IN" sz="2400" dirty="0"/>
              <a:t>	 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5240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828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590800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29718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276600"/>
            <a:ext cx="990600" cy="390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1312" y="3666904"/>
            <a:ext cx="1600200" cy="37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038600"/>
            <a:ext cx="2286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15240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15240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1143000"/>
            <a:ext cx="8763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2590800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"/>
            <a:ext cx="8610600" cy="6553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18) </a:t>
            </a:r>
            <a:r>
              <a:rPr lang="en-US" sz="2400" dirty="0" smtClean="0"/>
              <a:t>18(x </a:t>
            </a:r>
            <a:r>
              <a:rPr lang="en-US" sz="2400" dirty="0"/>
              <a:t>+ y)</a:t>
            </a:r>
            <a:r>
              <a:rPr lang="en-US" sz="2400" baseline="30000" dirty="0"/>
              <a:t>3</a:t>
            </a:r>
            <a:r>
              <a:rPr lang="en-US" sz="2400" dirty="0"/>
              <a:t> ,   24 (</a:t>
            </a:r>
            <a:r>
              <a:rPr lang="en-US" sz="2400" dirty="0" err="1"/>
              <a:t>x+y</a:t>
            </a:r>
            <a:r>
              <a:rPr lang="en-US" sz="2400" dirty="0"/>
              <a:t>)</a:t>
            </a:r>
            <a:r>
              <a:rPr lang="en-US" sz="2400" baseline="30000" dirty="0"/>
              <a:t>2 </a:t>
            </a:r>
            <a:r>
              <a:rPr lang="en-US" sz="2400" dirty="0"/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  32(x</a:t>
            </a:r>
            <a:r>
              <a:rPr lang="en-US" sz="2400" baseline="30000" dirty="0"/>
              <a:t>2</a:t>
            </a:r>
            <a:r>
              <a:rPr lang="en-US" sz="2400" dirty="0"/>
              <a:t> – y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রাশিঃ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/>
              <a:t>18(x </a:t>
            </a:r>
            <a:r>
              <a:rPr lang="en-US" sz="2400" dirty="0"/>
              <a:t>+ y)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দ্বিতীয় রাশিঃ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/>
              <a:t>24 </a:t>
            </a:r>
            <a:r>
              <a:rPr lang="en-US" sz="2400" dirty="0"/>
              <a:t>(</a:t>
            </a:r>
            <a:r>
              <a:rPr lang="en-US" sz="2400" dirty="0" err="1"/>
              <a:t>x+y</a:t>
            </a:r>
            <a:r>
              <a:rPr lang="en-US" sz="2400" dirty="0"/>
              <a:t>)</a:t>
            </a:r>
            <a:r>
              <a:rPr lang="en-US" sz="2400" baseline="30000" dirty="0"/>
              <a:t>2 </a:t>
            </a:r>
            <a:r>
              <a:rPr lang="en-US" sz="2400" dirty="0"/>
              <a:t> 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তৃতীয় রাশিঃ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/>
              <a:t>32(x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– y</a:t>
            </a:r>
            <a:r>
              <a:rPr lang="en-US" sz="2400" baseline="30000" dirty="0"/>
              <a:t>2</a:t>
            </a:r>
            <a:r>
              <a:rPr lang="en-US" sz="2400" dirty="0"/>
              <a:t>) </a:t>
            </a:r>
          </a:p>
          <a:p>
            <a:r>
              <a:rPr lang="en-US" sz="2400" dirty="0"/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/>
              <a:t> </a:t>
            </a:r>
            <a:r>
              <a:rPr lang="en-US" sz="2400" dirty="0"/>
              <a:t>18, 24, 32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= 2  </a:t>
            </a:r>
          </a:p>
          <a:p>
            <a:r>
              <a:rPr lang="en-US" sz="2400" dirty="0"/>
              <a:t>		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প্রথম রাশিঃ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(x + y)</a:t>
            </a:r>
            <a:r>
              <a:rPr lang="en-US" sz="2400" baseline="30000" dirty="0"/>
              <a:t>3</a:t>
            </a:r>
            <a:r>
              <a:rPr lang="en-US" sz="2400" dirty="0"/>
              <a:t>  </a:t>
            </a:r>
          </a:p>
          <a:p>
            <a:r>
              <a:rPr lang="en-US" sz="2400" dirty="0"/>
              <a:t>			</a:t>
            </a:r>
            <a:r>
              <a:rPr lang="en-US" sz="2400" dirty="0" smtClean="0"/>
              <a:t>      = </a:t>
            </a:r>
            <a:r>
              <a:rPr lang="en-US" sz="2400" dirty="0"/>
              <a:t>(</a:t>
            </a:r>
            <a:r>
              <a:rPr lang="en-US" sz="2400" dirty="0" err="1"/>
              <a:t>x+y</a:t>
            </a:r>
            <a:r>
              <a:rPr lang="en-US" sz="2400" dirty="0"/>
              <a:t>) (</a:t>
            </a:r>
            <a:r>
              <a:rPr lang="en-US" sz="2400" dirty="0" err="1"/>
              <a:t>x+y</a:t>
            </a:r>
            <a:r>
              <a:rPr lang="en-US" sz="2400" dirty="0"/>
              <a:t>) (</a:t>
            </a:r>
            <a:r>
              <a:rPr lang="en-US" sz="2400" dirty="0" err="1"/>
              <a:t>x+y</a:t>
            </a:r>
            <a:r>
              <a:rPr lang="en-US" sz="2400" dirty="0"/>
              <a:t>)  </a:t>
            </a:r>
          </a:p>
          <a:p>
            <a:r>
              <a:rPr lang="en-US" sz="2400" dirty="0"/>
              <a:t>		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দ্বিতীয় রাশিঃ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x+y</a:t>
            </a:r>
            <a:r>
              <a:rPr lang="en-US" sz="2400" dirty="0"/>
              <a:t>)</a:t>
            </a:r>
            <a:r>
              <a:rPr lang="en-US" sz="2400" baseline="30000" dirty="0"/>
              <a:t>2 </a:t>
            </a:r>
            <a:endParaRPr lang="en-US" sz="2400" dirty="0"/>
          </a:p>
          <a:p>
            <a:r>
              <a:rPr lang="en-US" sz="2400" baseline="30000" dirty="0"/>
              <a:t>			            </a:t>
            </a:r>
            <a:r>
              <a:rPr lang="en-US" sz="2400" dirty="0"/>
              <a:t>= (</a:t>
            </a:r>
            <a:r>
              <a:rPr lang="en-US" sz="2400" dirty="0" err="1"/>
              <a:t>x+y</a:t>
            </a:r>
            <a:r>
              <a:rPr lang="en-US" sz="2400" dirty="0"/>
              <a:t>) (</a:t>
            </a:r>
            <a:r>
              <a:rPr lang="en-US" sz="2400" dirty="0" err="1"/>
              <a:t>x+y</a:t>
            </a:r>
            <a:r>
              <a:rPr lang="en-US" sz="2400" dirty="0"/>
              <a:t>) </a:t>
            </a:r>
          </a:p>
          <a:p>
            <a:r>
              <a:rPr lang="en-US" sz="2400" dirty="0"/>
              <a:t>		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তৃতীয়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রাশিঃ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(x</a:t>
            </a:r>
            <a:r>
              <a:rPr lang="en-US" sz="2400" baseline="30000" dirty="0"/>
              <a:t>2</a:t>
            </a:r>
            <a:r>
              <a:rPr lang="en-US" sz="2400" dirty="0"/>
              <a:t> – y</a:t>
            </a:r>
            <a:r>
              <a:rPr lang="en-US" sz="2400" baseline="30000" dirty="0"/>
              <a:t>2</a:t>
            </a:r>
            <a:r>
              <a:rPr lang="en-US" sz="2400" dirty="0"/>
              <a:t>) </a:t>
            </a:r>
          </a:p>
          <a:p>
            <a:r>
              <a:rPr lang="en-US" sz="2400" dirty="0"/>
              <a:t>			          = (</a:t>
            </a:r>
            <a:r>
              <a:rPr lang="en-US" sz="2400" dirty="0" err="1"/>
              <a:t>x+y</a:t>
            </a:r>
            <a:r>
              <a:rPr lang="en-US" sz="2400" dirty="0"/>
              <a:t>) (x- y)</a:t>
            </a:r>
          </a:p>
          <a:p>
            <a:r>
              <a:rPr lang="en-US" sz="2400" dirty="0"/>
              <a:t>  		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নির্নেয়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= 2  (</a:t>
            </a:r>
            <a:r>
              <a:rPr lang="en-US" sz="2400" dirty="0" err="1"/>
              <a:t>x+y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Ans</a:t>
            </a:r>
            <a:r>
              <a:rPr lang="en-US" sz="2400" dirty="0"/>
              <a:t>: 2  (</a:t>
            </a:r>
            <a:r>
              <a:rPr lang="en-US" sz="2400" dirty="0" err="1"/>
              <a:t>x+y</a:t>
            </a:r>
            <a:r>
              <a:rPr lang="en-US" sz="2400" dirty="0"/>
              <a:t>)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715387"/>
            <a:ext cx="1066800" cy="42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60751" y="1736653"/>
            <a:ext cx="762000" cy="418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822751" y="1715386"/>
            <a:ext cx="1197049" cy="418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27626" y="1736653"/>
            <a:ext cx="933893" cy="5493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019800" y="1736653"/>
            <a:ext cx="762000" cy="418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33699" y="2895600"/>
            <a:ext cx="167640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655289" y="2911549"/>
            <a:ext cx="60251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2895600"/>
            <a:ext cx="1447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447800" y="2971800"/>
            <a:ext cx="1485899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41305" y="1771208"/>
            <a:ext cx="1905000" cy="14672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/>
              <a:t>18= 2.3.3 </a:t>
            </a:r>
          </a:p>
          <a:p>
            <a:r>
              <a:rPr lang="en-US" dirty="0"/>
              <a:t>24= 2.2.2.3</a:t>
            </a:r>
          </a:p>
          <a:p>
            <a:r>
              <a:rPr lang="en-US" dirty="0"/>
              <a:t>32= 2.2.2.2.2</a:t>
            </a:r>
          </a:p>
          <a:p>
            <a:pPr algn="ctr"/>
            <a:r>
              <a:rPr lang="en-US" dirty="0" err="1"/>
              <a:t>গঃ</a:t>
            </a:r>
            <a:r>
              <a:rPr lang="en-US" dirty="0"/>
              <a:t> </a:t>
            </a:r>
            <a:r>
              <a:rPr lang="en-US" dirty="0" err="1"/>
              <a:t>সাঃ</a:t>
            </a:r>
            <a:r>
              <a:rPr lang="en-US" dirty="0"/>
              <a:t> </a:t>
            </a:r>
            <a:r>
              <a:rPr lang="en-US" dirty="0" err="1"/>
              <a:t>গু</a:t>
            </a:r>
            <a:r>
              <a:rPr lang="en-US" dirty="0"/>
              <a:t>=2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7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457200"/>
            <a:ext cx="7010400" cy="4724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৪,৪- (১৯)(২০)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54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151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44</cp:revision>
  <dcterms:created xsi:type="dcterms:W3CDTF">2020-05-13T10:09:27Z</dcterms:created>
  <dcterms:modified xsi:type="dcterms:W3CDTF">2020-05-16T04:18:38Z</dcterms:modified>
</cp:coreProperties>
</file>