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18"/>
  </p:notesMasterIdLst>
  <p:sldIdLst>
    <p:sldId id="393" r:id="rId2"/>
    <p:sldId id="404" r:id="rId3"/>
    <p:sldId id="394" r:id="rId4"/>
    <p:sldId id="403" r:id="rId5"/>
    <p:sldId id="371" r:id="rId6"/>
    <p:sldId id="395" r:id="rId7"/>
    <p:sldId id="402" r:id="rId8"/>
    <p:sldId id="292" r:id="rId9"/>
    <p:sldId id="386" r:id="rId10"/>
    <p:sldId id="401" r:id="rId11"/>
    <p:sldId id="306" r:id="rId12"/>
    <p:sldId id="316" r:id="rId13"/>
    <p:sldId id="387" r:id="rId14"/>
    <p:sldId id="388" r:id="rId15"/>
    <p:sldId id="400" r:id="rId16"/>
    <p:sldId id="3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>
        <p:scale>
          <a:sx n="91" d="100"/>
          <a:sy n="91" d="100"/>
        </p:scale>
        <p:origin x="-7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4D96-BFAD-4E24-8792-A0B594CC6E54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A240-AECC-4D69-9463-3E317BC2C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9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9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94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9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88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4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70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8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7F14-2A31-4F7A-9CDF-FC3EE89D2B8E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  <p:sldLayoutId id="2147484128" r:id="rId18"/>
    <p:sldLayoutId id="2147484131" r:id="rId19"/>
    <p:sldLayoutId id="2147484134" r:id="rId20"/>
    <p:sldLayoutId id="2147484135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570" y="1930400"/>
            <a:ext cx="8386195" cy="38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18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Application of Robotics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727" y="2244671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রোবোটিক্স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ব্যবহার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ম্যানুফ্যাকচারিং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   ২)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বিপজ্জনক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কারখানায়  ৪)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ডেলিভারির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৮)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১০)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ঘরোয়া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55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B0F0"/>
            </a:gs>
            <a:gs pos="16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377" y="1103676"/>
            <a:ext cx="54201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বিস্ফোরক</a:t>
            </a:r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নিস্ক্রিয়করণ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1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জাহাজের</a:t>
            </a:r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1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97180" algn="just"/>
            <a:r>
              <a:rPr lang="en-US" sz="32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খনির</a:t>
            </a:r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+mj-lt"/>
              <a:buAutoNum type="arabicPeriod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7" y="2950810"/>
            <a:ext cx="3018183" cy="156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6" y="4653056"/>
            <a:ext cx="3018183" cy="1869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77087" y="173829"/>
            <a:ext cx="2735353" cy="599162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রোবটের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89" y="473410"/>
            <a:ext cx="3000361" cy="23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8647" y="2893454"/>
            <a:ext cx="4374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32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0" algn="just"/>
            <a:r>
              <a:rPr lang="en-US" sz="32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1374" y="1219201"/>
            <a:ext cx="8748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1849834"/>
            <a:ext cx="3574632" cy="232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8" y="4198744"/>
            <a:ext cx="3574633" cy="220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736717" y="209942"/>
            <a:ext cx="3180327" cy="599162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রোবটের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27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1905000" y="1545935"/>
            <a:ext cx="1645920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1905000" y="2934385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727960" y="3690254"/>
            <a:ext cx="6744237" cy="58956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রোবটের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b="1" kern="0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32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0938" y="3048000"/>
            <a:ext cx="8382000" cy="9416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673" y="2143615"/>
            <a:ext cx="6319234" cy="58956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err="1" smtClean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রোবটের</a:t>
            </a:r>
            <a:r>
              <a:rPr lang="en-US" sz="3200" b="1" kern="0" dirty="0" smtClean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kern="0" dirty="0" smtClean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ln w="11430"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3200" b="1" kern="0" dirty="0">
              <a:ln w="11430"/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5780" y="480986"/>
            <a:ext cx="4881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54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60000"/>
                <a:lumOff val="40000"/>
              </a:schemeClr>
            </a:gs>
            <a:gs pos="94000">
              <a:srgbClr val="FF0000"/>
            </a:gs>
            <a:gs pos="75000">
              <a:schemeClr val="accent1">
                <a:lumMod val="45000"/>
                <a:lumOff val="55000"/>
              </a:schemeClr>
            </a:gs>
            <a:gs pos="2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030825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691679" y="3047999"/>
            <a:ext cx="10840278" cy="32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3600" b="1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bn-BD" sz="3600" b="1" dirty="0" smtClean="0">
              <a:ln w="28575"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2.রোবট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অ্যাকচুয়েটররের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5775" y="1247505"/>
            <a:ext cx="5344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ক্ষেত্র বাড়ী থেকে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65" y="3120345"/>
            <a:ext cx="6453351" cy="29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44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423" y="2233310"/>
            <a:ext cx="10057186" cy="47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555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প্রভাষক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রাউজান,চট্রগ্রাম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অধ্যায়ঃ-১ম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তারিখঃ-২৩/০২/২০২০ইং </a:t>
            </a:r>
          </a:p>
          <a:p>
            <a:pPr marL="0" indent="0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62" y="2737245"/>
            <a:ext cx="1179923" cy="8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50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442" y="2438402"/>
            <a:ext cx="7583272" cy="32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</a:p>
          <a:p>
            <a:pPr marL="0" indent="0">
              <a:buNone/>
            </a:pP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endParaRPr lang="en-US" sz="5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(Robotics)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6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2">
                <a:lumMod val="60000"/>
                <a:lumOff val="40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042" y="3989707"/>
            <a:ext cx="801453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৩</a:t>
            </a:r>
            <a:r>
              <a:rPr lang="bn-IN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.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5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3042" y="2727823"/>
            <a:ext cx="47223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IN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1967" y="3358765"/>
            <a:ext cx="738856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5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9561" y="437881"/>
            <a:ext cx="6233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6411" y="1781410"/>
            <a:ext cx="60134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35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</a:t>
            </a:r>
            <a:endParaRPr lang="bn-BD" sz="35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5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(Robotics)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54" y="218161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কাজ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গঠন,পরিচালন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প্রক্রিয়া,কাজ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শাখাকে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১৯৫০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প্রকৌশলী,গণিতবিদ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উদ্যেক্তা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যোসেফ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ফ্রেডরিক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এঙ্গেলবার্গার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জর্জ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7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Different Parts of Robot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মুভেবল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অ্যাকচুয়েটর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প্রোগ্রামকৃত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44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220"/>
            <a:ext cx="12192001" cy="6946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534914"/>
              </p:ext>
            </p:extLst>
          </p:nvPr>
        </p:nvGraphicFramePr>
        <p:xfrm>
          <a:off x="3552373" y="1295401"/>
          <a:ext cx="1600200" cy="135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373" y="1295401"/>
                        <a:ext cx="1600200" cy="1350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1371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bn-BD" sz="3200" b="1" dirty="0">
                <a:latin typeface="SolaimanLipi" pitchFamily="65" charset="0"/>
                <a:cs typeface="SolaimanLipi" pitchFamily="65" charset="0"/>
              </a:rPr>
              <a:t> দেখ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908994" y="209942"/>
            <a:ext cx="4178161" cy="599162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40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7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12" y="907204"/>
            <a:ext cx="5226838" cy="686081"/>
          </a:xfrm>
        </p:spPr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ন্যানো টেকনোলজি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বায়োইনফরমেটিক্স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74662" y="2673293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বায়োইনফরমেটিক্স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74662" y="3424768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ন্যানো টেকনোলজি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581869" y="1895021"/>
            <a:ext cx="6291675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কৃত্রিম বুদ্ধিমত্তা প্রধানত কোথায় ব্যবহৃত হয়? 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1" y="2663817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বায়োমেট্রিক্স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রোবোটিক্স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36374" y="3402363"/>
            <a:ext cx="3427412" cy="54768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রোবোটিক্স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68100" y="2673293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বায়োমেট্রিক্স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4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806</TotalTime>
  <Words>306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NikoshBAN</vt:lpstr>
      <vt:lpstr>SolaimanLipi</vt:lpstr>
      <vt:lpstr>Trebuchet MS</vt:lpstr>
      <vt:lpstr>Wingdings</vt:lpstr>
      <vt:lpstr>Wingdings 2</vt:lpstr>
      <vt:lpstr>Wingdings 3</vt:lpstr>
      <vt:lpstr>Facet</vt:lpstr>
      <vt:lpstr>Packager Shell Object</vt:lpstr>
      <vt:lpstr>       সবাইকে শুভেচ্ছা </vt:lpstr>
      <vt:lpstr>                    পরিচিতি</vt:lpstr>
      <vt:lpstr>            প্রেষনা দান </vt:lpstr>
      <vt:lpstr>        পাঠ ঘোষনা </vt:lpstr>
      <vt:lpstr>PowerPoint Presentation</vt:lpstr>
      <vt:lpstr>          রোবটিক্স(Robotics)</vt:lpstr>
      <vt:lpstr>         Different Parts of Robot</vt:lpstr>
      <vt:lpstr>PowerPoint Presentation</vt:lpstr>
      <vt:lpstr>একক কাজ</vt:lpstr>
      <vt:lpstr>      Application of Robotics</vt:lpstr>
      <vt:lpstr>PowerPoint Presentation</vt:lpstr>
      <vt:lpstr>PowerPoint Presentation</vt:lpstr>
      <vt:lpstr>PowerPoint Presentation</vt:lpstr>
      <vt:lpstr>PowerPoint Presentation</vt:lpstr>
      <vt:lpstr>                বাড়ীর কাজ  </vt:lpstr>
      <vt:lpstr>    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User</cp:lastModifiedBy>
  <cp:revision>210</cp:revision>
  <dcterms:created xsi:type="dcterms:W3CDTF">2016-06-10T12:41:00Z</dcterms:created>
  <dcterms:modified xsi:type="dcterms:W3CDTF">2020-06-02T15:57:46Z</dcterms:modified>
</cp:coreProperties>
</file>