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9" r:id="rId5"/>
    <p:sldId id="280" r:id="rId6"/>
    <p:sldId id="281" r:id="rId7"/>
    <p:sldId id="282" r:id="rId8"/>
    <p:sldId id="266" r:id="rId9"/>
    <p:sldId id="267" r:id="rId10"/>
    <p:sldId id="289" r:id="rId11"/>
    <p:sldId id="290" r:id="rId12"/>
    <p:sldId id="291" r:id="rId13"/>
    <p:sldId id="292" r:id="rId14"/>
    <p:sldId id="293" r:id="rId15"/>
    <p:sldId id="294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FF28B-C7A3-42F9-978A-B6EBD2AA2B2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E73F6-A4D0-4F29-980F-027D2E269CE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800" dirty="0" err="1" smtClean="0">
              <a:latin typeface="NikoshBAN" pitchFamily="2" charset="0"/>
              <a:cs typeface="NikoshBAN" pitchFamily="2" charset="0"/>
            </a:rPr>
            <a:t>শিখন</a:t>
          </a:r>
          <a:r>
            <a:rPr lang="en-US" sz="4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800" dirty="0" err="1" smtClean="0">
              <a:latin typeface="NikoshBAN" pitchFamily="2" charset="0"/>
              <a:cs typeface="NikoshBAN" pitchFamily="2" charset="0"/>
            </a:rPr>
            <a:t>ফল</a:t>
          </a:r>
          <a:endParaRPr lang="en-US" sz="4800" dirty="0"/>
        </a:p>
      </dgm:t>
    </dgm:pt>
    <dgm:pt modelId="{BA8203BE-70A8-4687-B75D-6715801C968F}" type="parTrans" cxnId="{561683A3-6C64-4068-BE51-A1C24825C90E}">
      <dgm:prSet/>
      <dgm:spPr/>
      <dgm:t>
        <a:bodyPr/>
        <a:lstStyle/>
        <a:p>
          <a:endParaRPr lang="en-US"/>
        </a:p>
      </dgm:t>
    </dgm:pt>
    <dgm:pt modelId="{88E0D656-9986-45CD-94CE-11497782C6FB}" type="sibTrans" cxnId="{561683A3-6C64-4068-BE51-A1C24825C90E}">
      <dgm:prSet/>
      <dgm:spPr/>
      <dgm:t>
        <a:bodyPr/>
        <a:lstStyle/>
        <a:p>
          <a:endParaRPr lang="en-US"/>
        </a:p>
      </dgm:t>
    </dgm:pt>
    <dgm:pt modelId="{A7CE8760-4B3E-47D2-B2CE-592FAD2A8C1A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1।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নাগরিকের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ধারণা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C0C8F0E-F264-4F34-A45B-3BBCEE75E0DB}" type="parTrans" cxnId="{7B618876-C091-44BD-9667-6E3E0AB7A8D3}">
      <dgm:prSet/>
      <dgm:spPr/>
      <dgm:t>
        <a:bodyPr/>
        <a:lstStyle/>
        <a:p>
          <a:endParaRPr lang="en-US"/>
        </a:p>
      </dgm:t>
    </dgm:pt>
    <dgm:pt modelId="{A22C6CEC-097B-4490-9A91-44BDC9468135}" type="sibTrans" cxnId="{7B618876-C091-44BD-9667-6E3E0AB7A8D3}">
      <dgm:prSet/>
      <dgm:spPr/>
      <dgm:t>
        <a:bodyPr/>
        <a:lstStyle/>
        <a:p>
          <a:endParaRPr lang="en-US"/>
        </a:p>
      </dgm:t>
    </dgm:pt>
    <dgm:pt modelId="{143F55C2-23B2-484C-8C1D-FB5CB14BC15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2।নাগরিকতা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অর্জনের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পদ্ধতি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8BA0515-8D09-4F9C-961F-8F6087E4C12F}" type="parTrans" cxnId="{9A8C1E58-9E57-43C2-A2ED-B428AE43F5E0}">
      <dgm:prSet/>
      <dgm:spPr/>
      <dgm:t>
        <a:bodyPr/>
        <a:lstStyle/>
        <a:p>
          <a:endParaRPr lang="en-US"/>
        </a:p>
      </dgm:t>
    </dgm:pt>
    <dgm:pt modelId="{D9A9DE9E-1AFF-4953-A66C-F30ABC21774C}" type="sibTrans" cxnId="{9A8C1E58-9E57-43C2-A2ED-B428AE43F5E0}">
      <dgm:prSet/>
      <dgm:spPr/>
      <dgm:t>
        <a:bodyPr/>
        <a:lstStyle/>
        <a:p>
          <a:endParaRPr lang="en-US"/>
        </a:p>
      </dgm:t>
    </dgm:pt>
    <dgm:pt modelId="{D29E4BB2-8A9B-416F-B2E4-D8F3AE4FB474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3।বিদেশি ও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নাগরিকের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মধ্যে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AE517DF-97A4-48BA-94CC-07652E1CE3AA}" type="parTrans" cxnId="{4869220C-B456-41D3-9B83-A16C77160536}">
      <dgm:prSet/>
      <dgm:spPr/>
      <dgm:t>
        <a:bodyPr/>
        <a:lstStyle/>
        <a:p>
          <a:endParaRPr lang="en-US"/>
        </a:p>
      </dgm:t>
    </dgm:pt>
    <dgm:pt modelId="{361F4FCC-2419-4B18-BDB3-055CA424E888}" type="sibTrans" cxnId="{4869220C-B456-41D3-9B83-A16C77160536}">
      <dgm:prSet/>
      <dgm:spPr/>
      <dgm:t>
        <a:bodyPr/>
        <a:lstStyle/>
        <a:p>
          <a:endParaRPr lang="en-US"/>
        </a:p>
      </dgm:t>
    </dgm:pt>
    <dgm:pt modelId="{9EA00AB3-F23F-4AC1-A302-F8EE7CB21D8B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4।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নাগরিকের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দায়িত্ব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বর্ণনা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A93EB99-F8C8-4291-B5BC-85D6EAC9FC1D}" type="parTrans" cxnId="{0CA11E93-B7B2-4B38-A34B-D6E514A32607}">
      <dgm:prSet/>
      <dgm:spPr/>
      <dgm:t>
        <a:bodyPr/>
        <a:lstStyle/>
        <a:p>
          <a:endParaRPr lang="en-US"/>
        </a:p>
      </dgm:t>
    </dgm:pt>
    <dgm:pt modelId="{E16271F4-E4AE-42DE-93F3-1010BD198018}" type="sibTrans" cxnId="{0CA11E93-B7B2-4B38-A34B-D6E514A32607}">
      <dgm:prSet/>
      <dgm:spPr/>
      <dgm:t>
        <a:bodyPr/>
        <a:lstStyle/>
        <a:p>
          <a:endParaRPr lang="en-US"/>
        </a:p>
      </dgm:t>
    </dgm:pt>
    <dgm:pt modelId="{9FD9B425-F8F7-4C21-BFB8-BBB4B59ED149}" type="pres">
      <dgm:prSet presAssocID="{034FF28B-C7A3-42F9-978A-B6EBD2AA2B2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CF02D7-9B3A-4357-8D6F-7C42A255E665}" type="pres">
      <dgm:prSet presAssocID="{034FF28B-C7A3-42F9-978A-B6EBD2AA2B22}" presName="matrix" presStyleCnt="0"/>
      <dgm:spPr/>
    </dgm:pt>
    <dgm:pt modelId="{BFD2B801-7E4E-4118-9AD8-7068EE9FE668}" type="pres">
      <dgm:prSet presAssocID="{034FF28B-C7A3-42F9-978A-B6EBD2AA2B22}" presName="tile1" presStyleLbl="node1" presStyleIdx="0" presStyleCnt="4"/>
      <dgm:spPr/>
      <dgm:t>
        <a:bodyPr/>
        <a:lstStyle/>
        <a:p>
          <a:endParaRPr lang="en-US"/>
        </a:p>
      </dgm:t>
    </dgm:pt>
    <dgm:pt modelId="{04001815-33F7-464E-BA17-8C1A6B28FE89}" type="pres">
      <dgm:prSet presAssocID="{034FF28B-C7A3-42F9-978A-B6EBD2AA2B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931F7-1CEF-4831-8ABB-065FDE58102E}" type="pres">
      <dgm:prSet presAssocID="{034FF28B-C7A3-42F9-978A-B6EBD2AA2B22}" presName="tile2" presStyleLbl="node1" presStyleIdx="1" presStyleCnt="4"/>
      <dgm:spPr/>
      <dgm:t>
        <a:bodyPr/>
        <a:lstStyle/>
        <a:p>
          <a:endParaRPr lang="en-US"/>
        </a:p>
      </dgm:t>
    </dgm:pt>
    <dgm:pt modelId="{E088A8F0-7C51-48E8-B295-07133EDBA2AF}" type="pres">
      <dgm:prSet presAssocID="{034FF28B-C7A3-42F9-978A-B6EBD2AA2B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1207F-B429-4416-BDC4-E189B5706103}" type="pres">
      <dgm:prSet presAssocID="{034FF28B-C7A3-42F9-978A-B6EBD2AA2B22}" presName="tile3" presStyleLbl="node1" presStyleIdx="2" presStyleCnt="4"/>
      <dgm:spPr/>
      <dgm:t>
        <a:bodyPr/>
        <a:lstStyle/>
        <a:p>
          <a:endParaRPr lang="en-US"/>
        </a:p>
      </dgm:t>
    </dgm:pt>
    <dgm:pt modelId="{765DD6AF-2C26-4734-A85B-C7795116E298}" type="pres">
      <dgm:prSet presAssocID="{034FF28B-C7A3-42F9-978A-B6EBD2AA2B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9E2A8-9FF0-4BC5-8797-4E87BAF97700}" type="pres">
      <dgm:prSet presAssocID="{034FF28B-C7A3-42F9-978A-B6EBD2AA2B22}" presName="tile4" presStyleLbl="node1" presStyleIdx="3" presStyleCnt="4"/>
      <dgm:spPr/>
      <dgm:t>
        <a:bodyPr/>
        <a:lstStyle/>
        <a:p>
          <a:endParaRPr lang="en-US"/>
        </a:p>
      </dgm:t>
    </dgm:pt>
    <dgm:pt modelId="{8112B631-3A7E-469E-B0F7-C879ACABE651}" type="pres">
      <dgm:prSet presAssocID="{034FF28B-C7A3-42F9-978A-B6EBD2AA2B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D603A-588F-4E68-9584-DEF8C61875B4}" type="pres">
      <dgm:prSet presAssocID="{034FF28B-C7A3-42F9-978A-B6EBD2AA2B22}" presName="centerTile" presStyleLbl="fgShp" presStyleIdx="0" presStyleCnt="1" custScaleX="111111" custScaleY="13203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CF8DA-C0C4-45EC-9D65-5982FDDBFE81}" type="presOf" srcId="{D29E4BB2-8A9B-416F-B2E4-D8F3AE4FB474}" destId="{5CE1207F-B429-4416-BDC4-E189B5706103}" srcOrd="0" destOrd="0" presId="urn:microsoft.com/office/officeart/2005/8/layout/matrix1"/>
    <dgm:cxn modelId="{D18EEFE6-F5EE-40C0-9F62-A5F5AE5CE652}" type="presOf" srcId="{A7CE8760-4B3E-47D2-B2CE-592FAD2A8C1A}" destId="{04001815-33F7-464E-BA17-8C1A6B28FE89}" srcOrd="1" destOrd="0" presId="urn:microsoft.com/office/officeart/2005/8/layout/matrix1"/>
    <dgm:cxn modelId="{7B618876-C091-44BD-9667-6E3E0AB7A8D3}" srcId="{AFBE73F6-A4D0-4F29-980F-027D2E269CEB}" destId="{A7CE8760-4B3E-47D2-B2CE-592FAD2A8C1A}" srcOrd="0" destOrd="0" parTransId="{7C0C8F0E-F264-4F34-A45B-3BBCEE75E0DB}" sibTransId="{A22C6CEC-097B-4490-9A91-44BDC9468135}"/>
    <dgm:cxn modelId="{9A8C1E58-9E57-43C2-A2ED-B428AE43F5E0}" srcId="{AFBE73F6-A4D0-4F29-980F-027D2E269CEB}" destId="{143F55C2-23B2-484C-8C1D-FB5CB14BC157}" srcOrd="1" destOrd="0" parTransId="{A8BA0515-8D09-4F9C-961F-8F6087E4C12F}" sibTransId="{D9A9DE9E-1AFF-4953-A66C-F30ABC21774C}"/>
    <dgm:cxn modelId="{EFE5A4B2-6361-4988-952B-D21378F8C482}" type="presOf" srcId="{143F55C2-23B2-484C-8C1D-FB5CB14BC157}" destId="{E088A8F0-7C51-48E8-B295-07133EDBA2AF}" srcOrd="1" destOrd="0" presId="urn:microsoft.com/office/officeart/2005/8/layout/matrix1"/>
    <dgm:cxn modelId="{0CA11E93-B7B2-4B38-A34B-D6E514A32607}" srcId="{AFBE73F6-A4D0-4F29-980F-027D2E269CEB}" destId="{9EA00AB3-F23F-4AC1-A302-F8EE7CB21D8B}" srcOrd="3" destOrd="0" parTransId="{1A93EB99-F8C8-4291-B5BC-85D6EAC9FC1D}" sibTransId="{E16271F4-E4AE-42DE-93F3-1010BD198018}"/>
    <dgm:cxn modelId="{C96C655E-7F0E-41FE-B850-42A724CCA9EE}" type="presOf" srcId="{143F55C2-23B2-484C-8C1D-FB5CB14BC157}" destId="{2A3931F7-1CEF-4831-8ABB-065FDE58102E}" srcOrd="0" destOrd="0" presId="urn:microsoft.com/office/officeart/2005/8/layout/matrix1"/>
    <dgm:cxn modelId="{AD06A597-BF7C-40C2-B664-E83DA607D0B4}" type="presOf" srcId="{D29E4BB2-8A9B-416F-B2E4-D8F3AE4FB474}" destId="{765DD6AF-2C26-4734-A85B-C7795116E298}" srcOrd="1" destOrd="0" presId="urn:microsoft.com/office/officeart/2005/8/layout/matrix1"/>
    <dgm:cxn modelId="{4869220C-B456-41D3-9B83-A16C77160536}" srcId="{AFBE73F6-A4D0-4F29-980F-027D2E269CEB}" destId="{D29E4BB2-8A9B-416F-B2E4-D8F3AE4FB474}" srcOrd="2" destOrd="0" parTransId="{BAE517DF-97A4-48BA-94CC-07652E1CE3AA}" sibTransId="{361F4FCC-2419-4B18-BDB3-055CA424E888}"/>
    <dgm:cxn modelId="{E557BE18-F7CE-425C-951E-376B5BD1D679}" type="presOf" srcId="{9EA00AB3-F23F-4AC1-A302-F8EE7CB21D8B}" destId="{D199E2A8-9FF0-4BC5-8797-4E87BAF97700}" srcOrd="0" destOrd="0" presId="urn:microsoft.com/office/officeart/2005/8/layout/matrix1"/>
    <dgm:cxn modelId="{6105B89E-ACBB-442C-B887-E5AA42A125EC}" type="presOf" srcId="{AFBE73F6-A4D0-4F29-980F-027D2E269CEB}" destId="{833D603A-588F-4E68-9584-DEF8C61875B4}" srcOrd="0" destOrd="0" presId="urn:microsoft.com/office/officeart/2005/8/layout/matrix1"/>
    <dgm:cxn modelId="{561683A3-6C64-4068-BE51-A1C24825C90E}" srcId="{034FF28B-C7A3-42F9-978A-B6EBD2AA2B22}" destId="{AFBE73F6-A4D0-4F29-980F-027D2E269CEB}" srcOrd="0" destOrd="0" parTransId="{BA8203BE-70A8-4687-B75D-6715801C968F}" sibTransId="{88E0D656-9986-45CD-94CE-11497782C6FB}"/>
    <dgm:cxn modelId="{33E6A7A4-1C7B-417B-9E95-ACE3580FFA44}" type="presOf" srcId="{034FF28B-C7A3-42F9-978A-B6EBD2AA2B22}" destId="{9FD9B425-F8F7-4C21-BFB8-BBB4B59ED149}" srcOrd="0" destOrd="0" presId="urn:microsoft.com/office/officeart/2005/8/layout/matrix1"/>
    <dgm:cxn modelId="{C211FD94-0455-41CD-AE6C-50BBFA05D464}" type="presOf" srcId="{9EA00AB3-F23F-4AC1-A302-F8EE7CB21D8B}" destId="{8112B631-3A7E-469E-B0F7-C879ACABE651}" srcOrd="1" destOrd="0" presId="urn:microsoft.com/office/officeart/2005/8/layout/matrix1"/>
    <dgm:cxn modelId="{51B6E9BB-41F8-46AE-8F73-3C6252C0E7B3}" type="presOf" srcId="{A7CE8760-4B3E-47D2-B2CE-592FAD2A8C1A}" destId="{BFD2B801-7E4E-4118-9AD8-7068EE9FE668}" srcOrd="0" destOrd="0" presId="urn:microsoft.com/office/officeart/2005/8/layout/matrix1"/>
    <dgm:cxn modelId="{60C25267-6CFB-48E3-9ADB-E6C10650D739}" type="presParOf" srcId="{9FD9B425-F8F7-4C21-BFB8-BBB4B59ED149}" destId="{3ACF02D7-9B3A-4357-8D6F-7C42A255E665}" srcOrd="0" destOrd="0" presId="urn:microsoft.com/office/officeart/2005/8/layout/matrix1"/>
    <dgm:cxn modelId="{771289BD-A7BB-4BE1-B018-3D7FD3129078}" type="presParOf" srcId="{3ACF02D7-9B3A-4357-8D6F-7C42A255E665}" destId="{BFD2B801-7E4E-4118-9AD8-7068EE9FE668}" srcOrd="0" destOrd="0" presId="urn:microsoft.com/office/officeart/2005/8/layout/matrix1"/>
    <dgm:cxn modelId="{9B1299FB-A124-4792-A5CB-4726945CFF07}" type="presParOf" srcId="{3ACF02D7-9B3A-4357-8D6F-7C42A255E665}" destId="{04001815-33F7-464E-BA17-8C1A6B28FE89}" srcOrd="1" destOrd="0" presId="urn:microsoft.com/office/officeart/2005/8/layout/matrix1"/>
    <dgm:cxn modelId="{3A84E666-6495-4EF4-AE53-387B4D5F14C0}" type="presParOf" srcId="{3ACF02D7-9B3A-4357-8D6F-7C42A255E665}" destId="{2A3931F7-1CEF-4831-8ABB-065FDE58102E}" srcOrd="2" destOrd="0" presId="urn:microsoft.com/office/officeart/2005/8/layout/matrix1"/>
    <dgm:cxn modelId="{C0888326-D316-4199-A123-B258AC68E7A9}" type="presParOf" srcId="{3ACF02D7-9B3A-4357-8D6F-7C42A255E665}" destId="{E088A8F0-7C51-48E8-B295-07133EDBA2AF}" srcOrd="3" destOrd="0" presId="urn:microsoft.com/office/officeart/2005/8/layout/matrix1"/>
    <dgm:cxn modelId="{757316B4-9058-4654-A5CC-E01FC4528D1E}" type="presParOf" srcId="{3ACF02D7-9B3A-4357-8D6F-7C42A255E665}" destId="{5CE1207F-B429-4416-BDC4-E189B5706103}" srcOrd="4" destOrd="0" presId="urn:microsoft.com/office/officeart/2005/8/layout/matrix1"/>
    <dgm:cxn modelId="{5EBB6C3F-8774-4131-AA37-0F9DA968CCD3}" type="presParOf" srcId="{3ACF02D7-9B3A-4357-8D6F-7C42A255E665}" destId="{765DD6AF-2C26-4734-A85B-C7795116E298}" srcOrd="5" destOrd="0" presId="urn:microsoft.com/office/officeart/2005/8/layout/matrix1"/>
    <dgm:cxn modelId="{415F894A-495F-4851-B4D7-BB8DE34056B3}" type="presParOf" srcId="{3ACF02D7-9B3A-4357-8D6F-7C42A255E665}" destId="{D199E2A8-9FF0-4BC5-8797-4E87BAF97700}" srcOrd="6" destOrd="0" presId="urn:microsoft.com/office/officeart/2005/8/layout/matrix1"/>
    <dgm:cxn modelId="{5ED32496-61ED-410E-A480-CEB4DD033513}" type="presParOf" srcId="{3ACF02D7-9B3A-4357-8D6F-7C42A255E665}" destId="{8112B631-3A7E-469E-B0F7-C879ACABE651}" srcOrd="7" destOrd="0" presId="urn:microsoft.com/office/officeart/2005/8/layout/matrix1"/>
    <dgm:cxn modelId="{E1920088-00D6-47DD-A0D3-54FEBFCEE9EB}" type="presParOf" srcId="{9FD9B425-F8F7-4C21-BFB8-BBB4B59ED149}" destId="{833D603A-588F-4E68-9584-DEF8C61875B4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8B62-84F9-4432-AB06-3641E6CFF0ED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wmf"/><Relationship Id="rId7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95400"/>
          </a:xfr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7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right_roses_02_hd_picture_167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31900"/>
            <a:ext cx="7442200" cy="562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স্থায়ীভাবে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বসবাসকারী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অধিবাসীকে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ব্যক্তিই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বিবেচিত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752600"/>
            <a:ext cx="381754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স্থায়ীভাবে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বসবাসকারী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অধিবাসীকে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অন্যদেশ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বনিজ্যে,চাকরি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অনুমোদন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38912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জন্মসূত্রে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70C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জন্মসূত্র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600200"/>
            <a:ext cx="342872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অনুমোদন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জনসূত্রে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শর্তমানতে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133600"/>
            <a:ext cx="3245491" cy="284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 Same Side Corner Rectangle 5"/>
          <p:cNvSpPr/>
          <p:nvPr/>
        </p:nvSpPr>
        <p:spPr>
          <a:xfrm>
            <a:off x="685800" y="3505200"/>
            <a:ext cx="3581400" cy="2514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Sound 2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0" y="304800"/>
            <a:ext cx="9067800" cy="1295400"/>
          </a:xfrm>
          <a:prstGeom prst="actionButtonSou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76400"/>
            <a:ext cx="8991600" cy="502920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-1513"/>
            <a:ext cx="1524000" cy="1620574"/>
          </a:xfrm>
          <a:prstGeom prst="rect">
            <a:avLst/>
          </a:prstGeom>
          <a:noFill/>
        </p:spPr>
      </p:pic>
      <p:pic>
        <p:nvPicPr>
          <p:cNvPr id="6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0887"/>
            <a:ext cx="1524000" cy="1620574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828800"/>
            <a:ext cx="2924175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2819400"/>
            <a:ext cx="2905125" cy="1695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1847850"/>
            <a:ext cx="4514850" cy="241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90925" y="4267200"/>
            <a:ext cx="4181475" cy="733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4648200"/>
            <a:ext cx="9144000" cy="2209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(6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6376492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8640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143000" y="2057400"/>
            <a:ext cx="5105400" cy="2971800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143000" y="838200"/>
            <a:ext cx="5105400" cy="1447800"/>
          </a:xfrm>
          <a:prstGeom prst="triangl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3352800" y="2438400"/>
            <a:ext cx="1143000" cy="2438400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6934200" y="1219200"/>
            <a:ext cx="590550" cy="39624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plant"/>
          <p:cNvSpPr>
            <a:spLocks noEditPoints="1" noChangeArrowheads="1"/>
          </p:cNvSpPr>
          <p:nvPr/>
        </p:nvSpPr>
        <p:spPr bwMode="auto">
          <a:xfrm>
            <a:off x="6267450" y="85725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apezoid 11"/>
          <p:cNvSpPr/>
          <p:nvPr/>
        </p:nvSpPr>
        <p:spPr>
          <a:xfrm>
            <a:off x="3581400" y="4038600"/>
            <a:ext cx="838200" cy="685800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0" y="5029200"/>
            <a:ext cx="8534400" cy="1676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নাগরিকদের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14" name="Picture 13" descr="images(6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3124200"/>
            <a:ext cx="979714" cy="857250"/>
          </a:xfrm>
          <a:prstGeom prst="rect">
            <a:avLst/>
          </a:prstGeom>
        </p:spPr>
      </p:pic>
      <p:pic>
        <p:nvPicPr>
          <p:cNvPr id="15" name="Picture 14" descr="images(6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3886" y="3105150"/>
            <a:ext cx="979714" cy="8572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534400" cy="1109662"/>
          </a:xfrm>
          <a:solidFill>
            <a:srgbClr val="FF0000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04800" y="381000"/>
            <a:ext cx="8763000" cy="7620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7" name="Picture 6" descr="images(5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447800"/>
            <a:ext cx="3505200" cy="3814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(6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52600"/>
            <a:ext cx="31242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G_20191231_214424_7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flipH="1">
            <a:off x="533400" y="1673221"/>
            <a:ext cx="4038600" cy="366077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33800"/>
          </a:xfr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মার্থালিন্ডস্ট্রম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নূরজাহান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দাপনাজোর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করটিয়া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বাসাইল,টাঙ্গাইল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562600"/>
            <a:ext cx="8991600" cy="762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6ষ্ঠ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3,4,5 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95909" y="1600200"/>
            <a:ext cx="35431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ndex(3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7800" y="2438400"/>
            <a:ext cx="3655650" cy="3352800"/>
          </a:xfrm>
        </p:spPr>
      </p:pic>
      <p:pic>
        <p:nvPicPr>
          <p:cNvPr id="5" name="Content Placeholder 4" descr="images (b1)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81000" y="2514600"/>
            <a:ext cx="4681035" cy="309483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(4)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609600"/>
            <a:ext cx="4159250" cy="2495550"/>
          </a:xfrm>
        </p:spPr>
      </p:pic>
      <p:pic>
        <p:nvPicPr>
          <p:cNvPr id="6" name="Content Placeholder 5" descr="index(3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4152" y="3581400"/>
            <a:ext cx="2799248" cy="2990850"/>
          </a:xfr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276600"/>
            <a:ext cx="2743200" cy="3429000"/>
          </a:xfrm>
          <a:prstGeom prst="rect">
            <a:avLst/>
          </a:prstGeom>
        </p:spPr>
      </p:pic>
      <p:pic>
        <p:nvPicPr>
          <p:cNvPr id="8" name="Picture 7" descr="images (1)ccvv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57200"/>
            <a:ext cx="4038600" cy="278398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sfgg (1)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1676400"/>
            <a:ext cx="4038600" cy="1828800"/>
          </a:xfrm>
        </p:spPr>
      </p:pic>
      <p:pic>
        <p:nvPicPr>
          <p:cNvPr id="5" name="Content Placeholder 5" descr="index(33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4495800"/>
            <a:ext cx="2581275" cy="1771650"/>
          </a:xfrm>
        </p:spPr>
      </p:pic>
      <p:pic>
        <p:nvPicPr>
          <p:cNvPr id="6" name="Content Placeholder 5" descr="index(3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447800"/>
            <a:ext cx="2799248" cy="2990850"/>
          </a:xfrm>
          <a:prstGeom prst="rect">
            <a:avLst/>
          </a:prstGeom>
        </p:spPr>
      </p:pic>
      <p:pic>
        <p:nvPicPr>
          <p:cNvPr id="8" name="Picture 7" descr="images (b1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3733800"/>
            <a:ext cx="4114800" cy="2133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zzz1)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2514600"/>
            <a:ext cx="4038600" cy="4150069"/>
          </a:xfrm>
        </p:spPr>
      </p:pic>
      <p:pic>
        <p:nvPicPr>
          <p:cNvPr id="7" name="Picture 6" descr="imagesfgg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8610600" cy="2381250"/>
          </a:xfrm>
          <a:prstGeom prst="rect">
            <a:avLst/>
          </a:prstGeom>
        </p:spPr>
      </p:pic>
      <p:pic>
        <p:nvPicPr>
          <p:cNvPr id="11" name="Content Placeholder 10" descr="images ().jpe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914400" y="2971800"/>
            <a:ext cx="4055213" cy="288052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724400" y="2286000"/>
            <a:ext cx="4419600" cy="2209800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FF00"/>
              </a:solidFill>
              <a:latin typeface="NikoshBN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82296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048000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 descr="images (zzz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3726204" cy="382905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85800" y="711200"/>
          <a:ext cx="73152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268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আজকের ক্লাসে সবাইকে স্বাগতম। </vt:lpstr>
      <vt:lpstr>শিক্ষক পরিচিতি</vt:lpstr>
      <vt:lpstr>পাঠ পরিচিতি</vt:lpstr>
      <vt:lpstr>চলো এবার কিছু চিত্র দেখি।</vt:lpstr>
      <vt:lpstr>Slide 5</vt:lpstr>
      <vt:lpstr>Slide 6</vt:lpstr>
      <vt:lpstr>Slide 7</vt:lpstr>
      <vt:lpstr>পাঠ ঘোষণা</vt:lpstr>
      <vt:lpstr>Slide 9</vt:lpstr>
      <vt:lpstr>নাগরিক কাকে বলে?</vt:lpstr>
      <vt:lpstr>নাগরিকের বৈশিষ্ট্য</vt:lpstr>
      <vt:lpstr>নাগরিক ও বিদেশি</vt:lpstr>
      <vt:lpstr>নাগরিকত্ব লাভের নিয়ম</vt:lpstr>
      <vt:lpstr>জন্মসূত্রে নাগরিকত্ব লাভ</vt:lpstr>
      <vt:lpstr>অনুমোদন সূত্রে নাগরিকতা লাভ</vt:lpstr>
      <vt:lpstr>মূল্যায়ণ</vt:lpstr>
      <vt:lpstr>একক কাজ</vt:lpstr>
      <vt:lpstr>বাড়ির কাজ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nice</dc:creator>
  <cp:lastModifiedBy>Hp</cp:lastModifiedBy>
  <cp:revision>226</cp:revision>
  <dcterms:created xsi:type="dcterms:W3CDTF">2001-12-31T18:01:36Z</dcterms:created>
  <dcterms:modified xsi:type="dcterms:W3CDTF">2020-06-06T10:23:51Z</dcterms:modified>
</cp:coreProperties>
</file>