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9"/>
  </p:handoutMasterIdLst>
  <p:sldIdLst>
    <p:sldId id="256" r:id="rId2"/>
    <p:sldId id="257" r:id="rId3"/>
    <p:sldId id="260" r:id="rId4"/>
    <p:sldId id="286" r:id="rId5"/>
    <p:sldId id="291" r:id="rId6"/>
    <p:sldId id="261" r:id="rId7"/>
    <p:sldId id="264" r:id="rId8"/>
    <p:sldId id="293" r:id="rId9"/>
    <p:sldId id="274" r:id="rId10"/>
    <p:sldId id="295" r:id="rId11"/>
    <p:sldId id="292" r:id="rId12"/>
    <p:sldId id="294" r:id="rId13"/>
    <p:sldId id="297" r:id="rId14"/>
    <p:sldId id="298" r:id="rId15"/>
    <p:sldId id="296" r:id="rId16"/>
    <p:sldId id="299" r:id="rId17"/>
    <p:sldId id="300" r:id="rId18"/>
    <p:sldId id="287" r:id="rId19"/>
    <p:sldId id="304" r:id="rId20"/>
    <p:sldId id="302" r:id="rId21"/>
    <p:sldId id="303" r:id="rId22"/>
    <p:sldId id="305" r:id="rId23"/>
    <p:sldId id="269" r:id="rId24"/>
    <p:sldId id="282" r:id="rId25"/>
    <p:sldId id="272" r:id="rId26"/>
    <p:sldId id="288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D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0FB9-0A79-4EDF-9B00-B92891A54821}" type="datetimeFigureOut">
              <a:rPr lang="en-US" smtClean="0"/>
              <a:pPr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F1A2-BFF4-4923-B81C-D609EB6DC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2328" y="168816"/>
            <a:ext cx="8763000" cy="6572250"/>
            <a:chOff x="172328" y="168816"/>
            <a:chExt cx="8763000" cy="6572250"/>
          </a:xfrm>
        </p:grpSpPr>
        <p:pic>
          <p:nvPicPr>
            <p:cNvPr id="2050" name="Picture 2" descr="C:\Users\HP\Desktop\Equation Cl-IX\boy_with_math_symbols_and_book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328" y="168816"/>
              <a:ext cx="8763000" cy="65722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071250" y="6086300"/>
              <a:ext cx="68580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7030A0"/>
                  </a:solidFill>
                </a:rPr>
                <a:t>Welcome to Online Math Class 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Degree of an equation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HP\Desktop\Equation Cl-IX\degree of an eq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984" y="2133600"/>
            <a:ext cx="8839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Equation Cl-IX\Linear eq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57" y="1038556"/>
            <a:ext cx="8997950" cy="514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C:\Users\HP\Desktop\Equation Cl-IX\identity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Equation Cl-IX\Difference+between+an+identity+and+an+equ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08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Equation Cl-IX\equ v idet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60" y="547468"/>
            <a:ext cx="8229600" cy="62788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Difference between Equation and Identity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HP\Desktop\Equation Cl-IX\differen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21711" cy="4840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6252"/>
            <a:ext cx="2133600" cy="627888"/>
          </a:xfrm>
        </p:spPr>
        <p:txBody>
          <a:bodyPr/>
          <a:lstStyle/>
          <a:p>
            <a:pPr algn="ctr"/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Solve</a:t>
            </a:r>
            <a:endParaRPr lang="en-US" b="1" u="sng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062104"/>
            <a:ext cx="3286125" cy="657225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540" y="1900304"/>
            <a:ext cx="3307080" cy="6096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392" y="2586104"/>
            <a:ext cx="3894408" cy="6858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460" y="3406725"/>
            <a:ext cx="4529886" cy="68580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5107748" y="3468856"/>
            <a:ext cx="2664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[by transposition]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28" y="4222648"/>
            <a:ext cx="5564753" cy="770208"/>
          </a:xfrm>
          <a:prstGeom prst="rect">
            <a:avLst/>
          </a:prstGeom>
          <a:noFill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60" y="4986996"/>
            <a:ext cx="4286250" cy="68580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660" y="5779480"/>
            <a:ext cx="2691765" cy="685800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0" y="1581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066800"/>
            <a:ext cx="4357511" cy="609600"/>
          </a:xfrm>
          <a:prstGeom prst="rect">
            <a:avLst/>
          </a:prstGeom>
          <a:noFill/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676400"/>
            <a:ext cx="4675975" cy="654152"/>
          </a:xfrm>
          <a:prstGeom prst="rect">
            <a:avLst/>
          </a:prstGeom>
          <a:noFill/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362200"/>
            <a:ext cx="2590800" cy="624568"/>
          </a:xfrm>
          <a:prstGeom prst="rect">
            <a:avLst/>
          </a:prstGeom>
          <a:noFill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971800"/>
            <a:ext cx="2168610" cy="990600"/>
          </a:xfrm>
          <a:prstGeom prst="rect">
            <a:avLst/>
          </a:prstGeom>
          <a:noFill/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143000" y="4191000"/>
            <a:ext cx="487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So, the required solution is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895536" y="4010464"/>
          <a:ext cx="1219200" cy="994610"/>
        </p:xfrm>
        <a:graphic>
          <a:graphicData uri="http://schemas.openxmlformats.org/presentationml/2006/ole">
            <p:oleObj spid="_x0000_s41986" name="Equation" r:id="rId7" imgW="48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600200"/>
            <a:ext cx="4114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Individual 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3364520"/>
            <a:ext cx="1676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Solve: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799" y="3124200"/>
          <a:ext cx="2622755" cy="1084072"/>
        </p:xfrm>
        <a:graphic>
          <a:graphicData uri="http://schemas.openxmlformats.org/presentationml/2006/ole">
            <p:oleObj spid="_x0000_s11265" name="Equation" r:id="rId3" imgW="9522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53924"/>
            <a:ext cx="1676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Solve: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5779" name="Picture 3" descr="C:\Users\HP\Desktop\No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725" y="846153"/>
            <a:ext cx="7315200" cy="5795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4" y="913216"/>
            <a:ext cx="57150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Teacher’s Information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2895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Hasan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-Bari </a:t>
            </a: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Lecturer, Mathematics</a:t>
            </a: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Millennium Scholastic School &amp; College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Jahangirabad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Cantonment,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Cell No.: 01716103858, 01769129001</a:t>
            </a:r>
          </a:p>
          <a:p>
            <a:pPr>
              <a:spcBef>
                <a:spcPts val="6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E-mail: hubari1976@gmail.com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HP\Desktop\Hasan in MSSC Audito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14400"/>
            <a:ext cx="1848285" cy="1644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998" y="260686"/>
            <a:ext cx="480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Find the Solution set: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2705" name="Picture 1" descr="C:\Users\HP\Desktop\No.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300" y="980758"/>
            <a:ext cx="6453188" cy="572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5175" y="0"/>
            <a:ext cx="480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Find the Solution set: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681" name="Picture 1" descr="C:\Users\HP\Desktop\No.-12 1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125" y="845125"/>
            <a:ext cx="7315200" cy="596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175" y="0"/>
            <a:ext cx="480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Find the Solution set: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6802" name="Picture 2" descr="C:\Users\HP\Desktop\No.-12 2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63" y="1066800"/>
            <a:ext cx="8385472" cy="472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8600"/>
            <a:ext cx="3505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Group 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4800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Find the Solution set: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819400" y="2743200"/>
          <a:ext cx="4839315" cy="1111250"/>
        </p:xfrm>
        <a:graphic>
          <a:graphicData uri="http://schemas.openxmlformats.org/presentationml/2006/ole">
            <p:oleObj spid="_x0000_s7169" name="Equation" r:id="rId3" imgW="17143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latin typeface="+mn-lt"/>
                <a:cs typeface="NikoshBAN" pitchFamily="2" charset="0"/>
              </a:rPr>
              <a:t>Evaluation</a:t>
            </a:r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/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229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  	What is algebraic equation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2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is identity?</a:t>
            </a:r>
          </a:p>
          <a:p>
            <a:pPr marL="742950" indent="-742950">
              <a:buAutoNum type="arabicPeriod" startAt="2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Write the main difference of equation and identity.</a:t>
            </a:r>
          </a:p>
          <a:p>
            <a:pPr marL="742950" indent="-742950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81000"/>
            <a:ext cx="5769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100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Home Work</a:t>
            </a:r>
            <a:endParaRPr lang="en-US" sz="10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9328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Solve: </a:t>
            </a:r>
            <a:endParaRPr lang="en-US" sz="3600" dirty="0"/>
          </a:p>
        </p:txBody>
      </p:sp>
      <p:pic>
        <p:nvPicPr>
          <p:cNvPr id="1026" name="Picture 2" descr="C:\Users\HP\Desktop\Hasan\homewor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161708"/>
            <a:ext cx="3886200" cy="3174093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67000" y="1684608"/>
          <a:ext cx="4343400" cy="1029677"/>
        </p:xfrm>
        <a:graphic>
          <a:graphicData uri="http://schemas.openxmlformats.org/presentationml/2006/ole">
            <p:oleObj spid="_x0000_s5121" name="Equation" r:id="rId4" imgW="14857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HP\Desktop\Hasan\99148968-text-sign-showing-any-questions-question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HP\Desktop\Hasan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56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Lesson’s Information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336" y="1611916"/>
            <a:ext cx="8229600" cy="43891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Class : IX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Chapter : Five (Exercise-5.1)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Subject : Mathematics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Period : 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Time: 9:30-10:00 am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Date: 06/06/2020</a:t>
            </a:r>
            <a:endParaRPr lang="bn-IN" sz="3600" dirty="0" smtClean="0">
              <a:latin typeface="Times New Roman" pitchFamily="18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Observe the following Mathematical Sentences</a:t>
            </a:r>
            <a:r>
              <a:rPr lang="en-US" sz="4000" b="1" dirty="0" smtClean="0">
                <a:latin typeface="+mn-lt"/>
                <a:cs typeface="Nikosh" pitchFamily="2" charset="0"/>
              </a:rPr>
              <a:t>:</a:t>
            </a:r>
            <a:endParaRPr lang="en-US" sz="4000" b="1" dirty="0">
              <a:latin typeface="+mn-lt"/>
              <a:cs typeface="Nikosh" pitchFamily="2" charset="0"/>
            </a:endParaRPr>
          </a:p>
        </p:txBody>
      </p:sp>
      <p:pic>
        <p:nvPicPr>
          <p:cNvPr id="2050" name="Picture 2" descr="C:\Users\HP\Desktop\equation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3653234" cy="2667000"/>
          </a:xfrm>
          <a:prstGeom prst="rect">
            <a:avLst/>
          </a:prstGeom>
          <a:noFill/>
        </p:spPr>
      </p:pic>
      <p:pic>
        <p:nvPicPr>
          <p:cNvPr id="1026" name="Picture 2" descr="C:\Users\HP\Desktop\Equation Cl-IX\unnam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3352800" cy="3437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710" y="5240220"/>
            <a:ext cx="84582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 you tell what type of mathematical sentence/equation is shown above?</a:t>
            </a:r>
            <a:endParaRPr lang="en-US" sz="3600" dirty="0"/>
          </a:p>
        </p:txBody>
      </p:sp>
      <p:pic>
        <p:nvPicPr>
          <p:cNvPr id="3074" name="Picture 2" descr="C:\Users\HP\Desktop\Equation Cl-IX\c0fd88daa7694f8b718a41ed34b84c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1168" y="1503787"/>
            <a:ext cx="5867400" cy="2756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32" y="1143000"/>
            <a:ext cx="5105400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Topic = ?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56" y="2924900"/>
            <a:ext cx="5977839" cy="1938992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Equation in One Variable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588" y="685800"/>
            <a:ext cx="69342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latin typeface="+mn-lt"/>
                <a:cs typeface="Nikosh" pitchFamily="2" charset="0"/>
              </a:rPr>
              <a:t>Learning Outcomes /Objectives</a:t>
            </a:r>
            <a:endParaRPr lang="en-US" sz="4000" u="sng" dirty="0">
              <a:latin typeface="+mn-lt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836" y="2895600"/>
            <a:ext cx="7696200" cy="3352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Define equation and Identity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Find out the differences of equation and identity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Define linear equation in one variable</a:t>
            </a:r>
          </a:p>
          <a:p>
            <a:pPr>
              <a:buFont typeface="Wingdings" pitchFamily="2" charset="2"/>
              <a:buChar char="Ø"/>
            </a:pPr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Solve linear equations</a:t>
            </a:r>
            <a:endParaRPr lang="bn-IN" sz="3500" b="1" dirty="0" smtClean="0">
              <a:latin typeface="Times New Roman" pitchFamily="18" charset="0"/>
              <a:cs typeface="NikoshBAN" pitchFamily="2" charset="0"/>
            </a:endParaRPr>
          </a:p>
          <a:p>
            <a:pPr algn="ctr">
              <a:buNone/>
            </a:pPr>
            <a:endParaRPr lang="bn-IN" sz="4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8136" y="1524000"/>
            <a:ext cx="8218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At the end of the lesson, the students </a:t>
            </a:r>
          </a:p>
          <a:p>
            <a:r>
              <a:rPr lang="en-US" sz="3600" b="1" dirty="0" smtClean="0">
                <a:solidFill>
                  <a:srgbClr val="0070C0"/>
                </a:solidFill>
                <a:cs typeface="NikoshBAN" panose="02000000000000000000" pitchFamily="2" charset="0"/>
              </a:rPr>
              <a:t>will be able to ………..</a:t>
            </a:r>
            <a:endParaRPr lang="en-US" sz="3600" b="1" dirty="0">
              <a:solidFill>
                <a:srgbClr val="0070C0"/>
              </a:solidFill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720" y="812412"/>
            <a:ext cx="3657600" cy="78028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Compare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HP\Desktop\Equation Cl-IX\expression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660" y="1981200"/>
            <a:ext cx="4122549" cy="3200400"/>
          </a:xfrm>
          <a:prstGeom prst="rect">
            <a:avLst/>
          </a:prstGeom>
          <a:noFill/>
        </p:spPr>
      </p:pic>
      <p:pic>
        <p:nvPicPr>
          <p:cNvPr id="5123" name="Picture 3" descr="C:\Users\HP\Desktop\Equation Cl-IX\Equation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47" y="1981200"/>
            <a:ext cx="412254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Equation Cl-IX\413528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984" y="762000"/>
            <a:ext cx="7416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198</Words>
  <Application>Microsoft Office PowerPoint</Application>
  <PresentationFormat>On-screen Show (4:3)</PresentationFormat>
  <Paragraphs>57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Equation</vt:lpstr>
      <vt:lpstr>Slide 1</vt:lpstr>
      <vt:lpstr>Teacher’s Information</vt:lpstr>
      <vt:lpstr>Lesson’s Information</vt:lpstr>
      <vt:lpstr>Observe the following Mathematical Sentences:</vt:lpstr>
      <vt:lpstr>Slide 5</vt:lpstr>
      <vt:lpstr>Topic = ?</vt:lpstr>
      <vt:lpstr>Learning Outcomes /Objectives</vt:lpstr>
      <vt:lpstr>Compare</vt:lpstr>
      <vt:lpstr>Slide 9</vt:lpstr>
      <vt:lpstr>Degree of an equation</vt:lpstr>
      <vt:lpstr>Slide 11</vt:lpstr>
      <vt:lpstr>Slide 12</vt:lpstr>
      <vt:lpstr>Slide 13</vt:lpstr>
      <vt:lpstr>Slide 14</vt:lpstr>
      <vt:lpstr>Difference between Equation and Identity</vt:lpstr>
      <vt:lpstr>Solve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Evaluation   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229</cp:revision>
  <dcterms:created xsi:type="dcterms:W3CDTF">2006-08-16T00:00:00Z</dcterms:created>
  <dcterms:modified xsi:type="dcterms:W3CDTF">2020-06-06T07:14:48Z</dcterms:modified>
</cp:coreProperties>
</file>