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391400" cy="2431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3352800" cy="2682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5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ontent\ICT Class\Eight\aaaa\a\Slide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-352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ontent\ICT Class\Eight\aaaa\a\Slid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Content\ICT Class\Eight\aaaa\a\Slid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Content\ICT Class\Eight\aaaa\a\Slide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6" y="-90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ntent\ICT Class\Eight\aaaa\a\Slide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Content\ICT Class\Eight\aaaa\a\Slide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Content\ICT Class\Eight\aaaa\a\Slide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Content\ICT Class\Eight\aaaa\a\Slide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" y="0"/>
            <a:ext cx="917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882002" cy="37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Content\ICT Class\Eight\aaaa\কম্পিউটার টপোলজি 2nd\Slid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ntent\ICT Class\Eight\aaaa\a\Slid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ontent\ICT Class\Eight\aaaa\a\Slid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4"/>
            <a:ext cx="9144000" cy="68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ontent\ICT Class\Eight\aaaa\a\Slid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Content\ICT Class\Eight\aaaa\a\Slid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ontent\ICT Class\Eight\aaaa\a\Slide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ontent\ICT Class\Eight\aaaa\a\Slid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45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Afroza</cp:lastModifiedBy>
  <cp:revision>61</cp:revision>
  <dcterms:created xsi:type="dcterms:W3CDTF">2006-08-16T00:00:00Z</dcterms:created>
  <dcterms:modified xsi:type="dcterms:W3CDTF">2020-06-07T02:20:00Z</dcterms:modified>
</cp:coreProperties>
</file>