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7" r:id="rId4"/>
    <p:sldId id="272" r:id="rId5"/>
    <p:sldId id="266" r:id="rId6"/>
    <p:sldId id="265" r:id="rId7"/>
    <p:sldId id="258" r:id="rId8"/>
    <p:sldId id="259" r:id="rId9"/>
    <p:sldId id="260" r:id="rId10"/>
    <p:sldId id="262" r:id="rId11"/>
    <p:sldId id="263" r:id="rId12"/>
    <p:sldId id="264" r:id="rId13"/>
    <p:sldId id="275" r:id="rId14"/>
    <p:sldId id="276" r:id="rId15"/>
    <p:sldId id="277" r:id="rId16"/>
    <p:sldId id="278" r:id="rId17"/>
    <p:sldId id="279" r:id="rId18"/>
    <p:sldId id="267" r:id="rId19"/>
    <p:sldId id="268" r:id="rId20"/>
    <p:sldId id="274" r:id="rId21"/>
    <p:sldId id="269" r:id="rId22"/>
    <p:sldId id="270" r:id="rId23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54" autoAdjust="0"/>
  </p:normalViewPr>
  <p:slideViewPr>
    <p:cSldViewPr>
      <p:cViewPr>
        <p:scale>
          <a:sx n="60" d="100"/>
          <a:sy n="60" d="100"/>
        </p:scale>
        <p:origin x="-576" y="-90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AC13-DBAC-49CD-8729-ECA6BD37E4B1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A72E82-670D-4E0D-B0FF-31AE7DC7C811}">
      <dgm:prSet phldrT="[Text]" custT="1"/>
      <dgm:spPr>
        <a:ln w="57150">
          <a:solidFill>
            <a:srgbClr val="C00000"/>
          </a:solidFill>
          <a:prstDash val="sysDot"/>
        </a:ln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এই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পাঠ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শেষে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GB" sz="5400" b="1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শিক্ষার্থীরা</a:t>
          </a:r>
          <a:r>
            <a:rPr lang="en-GB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-------</a:t>
          </a:r>
          <a:endParaRPr lang="en-GB" sz="5400" b="1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D4C5AE92-6477-43AF-88F1-478EA1AE8F4D}" type="parTrans" cxnId="{397127B7-DA64-4949-BE99-4ECC469EC240}">
      <dgm:prSet/>
      <dgm:spPr/>
      <dgm:t>
        <a:bodyPr/>
        <a:lstStyle/>
        <a:p>
          <a:endParaRPr lang="en-GB"/>
        </a:p>
      </dgm:t>
    </dgm:pt>
    <dgm:pt modelId="{CC0B0346-B422-485B-8C86-1C2B6D530A3C}" type="sibTrans" cxnId="{397127B7-DA64-4949-BE99-4ECC469EC240}">
      <dgm:prSet/>
      <dgm:spPr/>
      <dgm:t>
        <a:bodyPr/>
        <a:lstStyle/>
        <a:p>
          <a:endParaRPr lang="en-GB"/>
        </a:p>
      </dgm:t>
    </dgm:pt>
    <dgm:pt modelId="{F88F94B6-7ECC-4D58-B633-8A8592022304}">
      <dgm:prSet phldrT="[Text]" custT="1"/>
      <dgm:spPr/>
      <dgm:t>
        <a:bodyPr/>
        <a:lstStyle/>
        <a:p>
          <a:pPr algn="l"/>
          <a:r>
            <a:rPr lang="en-GB" sz="4400" b="1" dirty="0" smtClean="0">
              <a:latin typeface="NikoshBAN" pitchFamily="2" charset="0"/>
              <a:cs typeface="NikoshBAN" pitchFamily="2" charset="0"/>
            </a:rPr>
            <a:t>1.ঘুর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বংশের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।</a:t>
          </a:r>
        </a:p>
      </dgm:t>
    </dgm:pt>
    <dgm:pt modelId="{DDB4E2A5-009A-4804-A134-CC2CD2F9F801}" type="parTrans" cxnId="{699F437F-B83C-47FA-8698-DC416DD89E53}">
      <dgm:prSet/>
      <dgm:spPr/>
      <dgm:t>
        <a:bodyPr/>
        <a:lstStyle/>
        <a:p>
          <a:endParaRPr lang="en-GB"/>
        </a:p>
      </dgm:t>
    </dgm:pt>
    <dgm:pt modelId="{1DB35A73-3062-4BB1-B3FC-6F15D5354BDF}" type="sibTrans" cxnId="{699F437F-B83C-47FA-8698-DC416DD89E53}">
      <dgm:prSet/>
      <dgm:spPr/>
      <dgm:t>
        <a:bodyPr/>
        <a:lstStyle/>
        <a:p>
          <a:endParaRPr lang="en-GB"/>
        </a:p>
      </dgm:t>
    </dgm:pt>
    <dgm:pt modelId="{AB57818E-C803-4228-8395-2BAE569302BC}">
      <dgm:prSet phldrT="[Text]" custT="1"/>
      <dgm:spPr/>
      <dgm:t>
        <a:bodyPr/>
        <a:lstStyle/>
        <a:p>
          <a:pPr algn="l"/>
          <a:r>
            <a:rPr lang="en-US" sz="4400" b="1" dirty="0" smtClean="0">
              <a:latin typeface="NikoshBAN" pitchFamily="2" charset="0"/>
              <a:cs typeface="NikoshBAN" pitchFamily="2" charset="0"/>
            </a:rPr>
            <a:t>2.মুহাম্মদ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ঘুরির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।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5EFA542C-16CE-4DE0-896A-3DA291A85095}" type="parTrans" cxnId="{9FBA5EED-0643-40C9-B957-EB952A1E8E56}">
      <dgm:prSet/>
      <dgm:spPr/>
      <dgm:t>
        <a:bodyPr/>
        <a:lstStyle/>
        <a:p>
          <a:endParaRPr lang="en-GB"/>
        </a:p>
      </dgm:t>
    </dgm:pt>
    <dgm:pt modelId="{4C1CD4B8-21A5-45BC-9C27-9DFBB5937783}" type="sibTrans" cxnId="{9FBA5EED-0643-40C9-B957-EB952A1E8E56}">
      <dgm:prSet/>
      <dgm:spPr/>
      <dgm:t>
        <a:bodyPr/>
        <a:lstStyle/>
        <a:p>
          <a:endParaRPr lang="en-GB"/>
        </a:p>
      </dgm:t>
    </dgm:pt>
    <dgm:pt modelId="{2969219E-C5DB-49B1-9CA7-4C31EFC2D238}">
      <dgm:prSet phldrT="[Text]" custT="1"/>
      <dgm:spPr/>
      <dgm:t>
        <a:bodyPr/>
        <a:lstStyle/>
        <a:p>
          <a:pPr algn="l"/>
          <a:endParaRPr lang="en-GB" sz="4400" b="1" dirty="0" smtClean="0">
            <a:latin typeface="NikoshBAN" pitchFamily="2" charset="0"/>
            <a:cs typeface="NikoshBAN" pitchFamily="2" charset="0"/>
          </a:endParaRPr>
        </a:p>
        <a:p>
          <a:pPr algn="l"/>
          <a:r>
            <a:rPr lang="en-US" sz="4400" b="1" dirty="0" smtClean="0">
              <a:latin typeface="NikoshBAN" pitchFamily="2" charset="0"/>
              <a:cs typeface="NikoshBAN" pitchFamily="2" charset="0"/>
            </a:rPr>
            <a:t>3.ঘুরীর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আক্রমণের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র্পূবে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ভারতের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 ও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সামাজিক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অবস্থা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GB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GB" sz="4400" b="1" dirty="0" smtClean="0">
              <a:latin typeface="NikoshBAN" pitchFamily="2" charset="0"/>
              <a:cs typeface="NikoshBAN" pitchFamily="2" charset="0"/>
            </a:rPr>
            <a:t> ।</a:t>
          </a:r>
        </a:p>
        <a:p>
          <a:pPr algn="l"/>
          <a:r>
            <a:rPr lang="en-US" sz="4400" b="1" dirty="0" smtClean="0">
              <a:latin typeface="NikoshBAN" pitchFamily="2" charset="0"/>
              <a:cs typeface="NikoshBAN" pitchFamily="2" charset="0"/>
            </a:rPr>
            <a:t>4.ভারত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অভিযানের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কারণ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400" b="1" dirty="0" smtClean="0">
              <a:latin typeface="NikoshBAN" pitchFamily="2" charset="0"/>
              <a:cs typeface="NikoshBAN" pitchFamily="2" charset="0"/>
            </a:rPr>
            <a:t>।</a:t>
          </a:r>
          <a:endParaRPr lang="en-GB" sz="4400" b="1" dirty="0">
            <a:latin typeface="NikoshBAN" pitchFamily="2" charset="0"/>
            <a:cs typeface="NikoshBAN" pitchFamily="2" charset="0"/>
          </a:endParaRPr>
        </a:p>
      </dgm:t>
    </dgm:pt>
    <dgm:pt modelId="{CBC029D7-1467-4B4A-9A9A-91AFE0720868}" type="parTrans" cxnId="{20FCBCD9-8F04-4CE6-A166-5F591C0BF91E}">
      <dgm:prSet/>
      <dgm:spPr/>
      <dgm:t>
        <a:bodyPr/>
        <a:lstStyle/>
        <a:p>
          <a:endParaRPr lang="en-GB"/>
        </a:p>
      </dgm:t>
    </dgm:pt>
    <dgm:pt modelId="{8EA2E5B7-D29A-45B6-BB12-1096C56AFAF7}" type="sibTrans" cxnId="{20FCBCD9-8F04-4CE6-A166-5F591C0BF91E}">
      <dgm:prSet/>
      <dgm:spPr/>
      <dgm:t>
        <a:bodyPr/>
        <a:lstStyle/>
        <a:p>
          <a:endParaRPr lang="en-GB"/>
        </a:p>
      </dgm:t>
    </dgm:pt>
    <dgm:pt modelId="{98043A6A-2E03-4554-AC80-34BF24F859DE}" type="pres">
      <dgm:prSet presAssocID="{44FAAC13-DBAC-49CD-8729-ECA6BD37E4B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16AF1B5-CBAA-4F79-8467-7A8841EF2912}" type="pres">
      <dgm:prSet presAssocID="{37A72E82-670D-4E0D-B0FF-31AE7DC7C811}" presName="circle1" presStyleLbl="node1" presStyleIdx="0" presStyleCnt="4"/>
      <dgm:spPr/>
      <dgm:t>
        <a:bodyPr/>
        <a:lstStyle/>
        <a:p>
          <a:endParaRPr lang="en-GB"/>
        </a:p>
      </dgm:t>
    </dgm:pt>
    <dgm:pt modelId="{1313A41D-D00A-4E80-9F1E-0F47D349DB6C}" type="pres">
      <dgm:prSet presAssocID="{37A72E82-670D-4E0D-B0FF-31AE7DC7C811}" presName="space" presStyleCnt="0"/>
      <dgm:spPr/>
      <dgm:t>
        <a:bodyPr/>
        <a:lstStyle/>
        <a:p>
          <a:endParaRPr lang="en-GB"/>
        </a:p>
      </dgm:t>
    </dgm:pt>
    <dgm:pt modelId="{6F0E879A-C213-4485-9351-E971E07F4344}" type="pres">
      <dgm:prSet presAssocID="{37A72E82-670D-4E0D-B0FF-31AE7DC7C811}" presName="rect1" presStyleLbl="alignAcc1" presStyleIdx="0" presStyleCnt="4" custLinFactNeighborX="1449" custLinFactNeighborY="-6329"/>
      <dgm:spPr/>
      <dgm:t>
        <a:bodyPr/>
        <a:lstStyle/>
        <a:p>
          <a:endParaRPr lang="en-GB"/>
        </a:p>
      </dgm:t>
    </dgm:pt>
    <dgm:pt modelId="{215F1194-9263-44D2-A9E5-14413AB1CABF}" type="pres">
      <dgm:prSet presAssocID="{F88F94B6-7ECC-4D58-B633-8A8592022304}" presName="vertSpace2" presStyleLbl="node1" presStyleIdx="0" presStyleCnt="4"/>
      <dgm:spPr/>
      <dgm:t>
        <a:bodyPr/>
        <a:lstStyle/>
        <a:p>
          <a:endParaRPr lang="en-GB"/>
        </a:p>
      </dgm:t>
    </dgm:pt>
    <dgm:pt modelId="{3A72AB0B-5192-4A3E-A027-F5C9FE5AD0FD}" type="pres">
      <dgm:prSet presAssocID="{F88F94B6-7ECC-4D58-B633-8A8592022304}" presName="circle2" presStyleLbl="node1" presStyleIdx="1" presStyleCnt="4"/>
      <dgm:spPr/>
      <dgm:t>
        <a:bodyPr/>
        <a:lstStyle/>
        <a:p>
          <a:endParaRPr lang="en-GB"/>
        </a:p>
      </dgm:t>
    </dgm:pt>
    <dgm:pt modelId="{879CF67A-1527-4627-950A-03DD9E4C84CD}" type="pres">
      <dgm:prSet presAssocID="{F88F94B6-7ECC-4D58-B633-8A8592022304}" presName="rect2" presStyleLbl="alignAcc1" presStyleIdx="1" presStyleCnt="4" custScaleY="113232" custLinFactNeighborX="1449" custLinFactNeighborY="-4784"/>
      <dgm:spPr/>
      <dgm:t>
        <a:bodyPr/>
        <a:lstStyle/>
        <a:p>
          <a:endParaRPr lang="en-GB"/>
        </a:p>
      </dgm:t>
    </dgm:pt>
    <dgm:pt modelId="{D877A34D-F43B-4A34-A5A5-6D8E7C4CC048}" type="pres">
      <dgm:prSet presAssocID="{AB57818E-C803-4228-8395-2BAE569302BC}" presName="vertSpace3" presStyleLbl="node1" presStyleIdx="1" presStyleCnt="4"/>
      <dgm:spPr/>
      <dgm:t>
        <a:bodyPr/>
        <a:lstStyle/>
        <a:p>
          <a:endParaRPr lang="en-GB"/>
        </a:p>
      </dgm:t>
    </dgm:pt>
    <dgm:pt modelId="{2B23938B-D35C-46B1-B73E-D640553EDA5A}" type="pres">
      <dgm:prSet presAssocID="{AB57818E-C803-4228-8395-2BAE569302BC}" presName="circle3" presStyleLbl="node1" presStyleIdx="2" presStyleCnt="4"/>
      <dgm:spPr/>
      <dgm:t>
        <a:bodyPr/>
        <a:lstStyle/>
        <a:p>
          <a:endParaRPr lang="en-GB"/>
        </a:p>
      </dgm:t>
    </dgm:pt>
    <dgm:pt modelId="{4B46C5A5-5C1C-4F89-9A78-75E5A145152D}" type="pres">
      <dgm:prSet presAssocID="{AB57818E-C803-4228-8395-2BAE569302BC}" presName="rect3" presStyleLbl="alignAcc1" presStyleIdx="2" presStyleCnt="4" custScaleY="107725" custLinFactNeighborX="483" custLinFactNeighborY="-28086"/>
      <dgm:spPr/>
      <dgm:t>
        <a:bodyPr/>
        <a:lstStyle/>
        <a:p>
          <a:endParaRPr lang="en-GB"/>
        </a:p>
      </dgm:t>
    </dgm:pt>
    <dgm:pt modelId="{234E68A8-E344-42C3-8E69-69310E1BA5B3}" type="pres">
      <dgm:prSet presAssocID="{2969219E-C5DB-49B1-9CA7-4C31EFC2D238}" presName="vertSpace4" presStyleLbl="node1" presStyleIdx="2" presStyleCnt="4"/>
      <dgm:spPr/>
      <dgm:t>
        <a:bodyPr/>
        <a:lstStyle/>
        <a:p>
          <a:endParaRPr lang="en-GB"/>
        </a:p>
      </dgm:t>
    </dgm:pt>
    <dgm:pt modelId="{FCDA12B2-98FB-4EDC-91BD-ED6012880860}" type="pres">
      <dgm:prSet presAssocID="{2969219E-C5DB-49B1-9CA7-4C31EFC2D238}" presName="circle4" presStyleLbl="node1" presStyleIdx="3" presStyleCnt="4"/>
      <dgm:spPr/>
      <dgm:t>
        <a:bodyPr/>
        <a:lstStyle/>
        <a:p>
          <a:endParaRPr lang="en-GB"/>
        </a:p>
      </dgm:t>
    </dgm:pt>
    <dgm:pt modelId="{FD9985B0-22D7-45C0-BB96-39FE2D338E9C}" type="pres">
      <dgm:prSet presAssocID="{2969219E-C5DB-49B1-9CA7-4C31EFC2D238}" presName="rect4" presStyleLbl="alignAcc1" presStyleIdx="3" presStyleCnt="4" custScaleY="113885" custLinFactNeighborX="1449" custLinFactNeighborY="-33421"/>
      <dgm:spPr/>
      <dgm:t>
        <a:bodyPr/>
        <a:lstStyle/>
        <a:p>
          <a:endParaRPr lang="en-GB"/>
        </a:p>
      </dgm:t>
    </dgm:pt>
    <dgm:pt modelId="{C3145D8C-9BB2-42D2-A446-7CDC6A70501E}" type="pres">
      <dgm:prSet presAssocID="{37A72E82-670D-4E0D-B0FF-31AE7DC7C81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1A8581-C606-445C-943F-7C2BC8913A6F}" type="pres">
      <dgm:prSet presAssocID="{F88F94B6-7ECC-4D58-B633-8A859202230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CC04F1-6E27-4275-A0A2-AA870AA7CD39}" type="pres">
      <dgm:prSet presAssocID="{AB57818E-C803-4228-8395-2BAE569302B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99646-ACF1-43DE-9EDF-976130D3DB06}" type="pres">
      <dgm:prSet presAssocID="{2969219E-C5DB-49B1-9CA7-4C31EFC2D23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7CDC20-AC1A-47E5-80A9-C3D9F23EE07C}" type="presOf" srcId="{2969219E-C5DB-49B1-9CA7-4C31EFC2D238}" destId="{FD9985B0-22D7-45C0-BB96-39FE2D338E9C}" srcOrd="0" destOrd="0" presId="urn:microsoft.com/office/officeart/2005/8/layout/target3"/>
    <dgm:cxn modelId="{6D828315-E439-46F2-90CD-392A5B6B0122}" type="presOf" srcId="{44FAAC13-DBAC-49CD-8729-ECA6BD37E4B1}" destId="{98043A6A-2E03-4554-AC80-34BF24F859DE}" srcOrd="0" destOrd="0" presId="urn:microsoft.com/office/officeart/2005/8/layout/target3"/>
    <dgm:cxn modelId="{379A2E4F-11FD-4956-820B-25A7E92EF577}" type="presOf" srcId="{AB57818E-C803-4228-8395-2BAE569302BC}" destId="{4B46C5A5-5C1C-4F89-9A78-75E5A145152D}" srcOrd="0" destOrd="0" presId="urn:microsoft.com/office/officeart/2005/8/layout/target3"/>
    <dgm:cxn modelId="{699F437F-B83C-47FA-8698-DC416DD89E53}" srcId="{44FAAC13-DBAC-49CD-8729-ECA6BD37E4B1}" destId="{F88F94B6-7ECC-4D58-B633-8A8592022304}" srcOrd="1" destOrd="0" parTransId="{DDB4E2A5-009A-4804-A134-CC2CD2F9F801}" sibTransId="{1DB35A73-3062-4BB1-B3FC-6F15D5354BDF}"/>
    <dgm:cxn modelId="{20FCBCD9-8F04-4CE6-A166-5F591C0BF91E}" srcId="{44FAAC13-DBAC-49CD-8729-ECA6BD37E4B1}" destId="{2969219E-C5DB-49B1-9CA7-4C31EFC2D238}" srcOrd="3" destOrd="0" parTransId="{CBC029D7-1467-4B4A-9A9A-91AFE0720868}" sibTransId="{8EA2E5B7-D29A-45B6-BB12-1096C56AFAF7}"/>
    <dgm:cxn modelId="{3FBD50AD-40EA-4693-89EF-9A919EAD5093}" type="presOf" srcId="{37A72E82-670D-4E0D-B0FF-31AE7DC7C811}" destId="{C3145D8C-9BB2-42D2-A446-7CDC6A70501E}" srcOrd="1" destOrd="0" presId="urn:microsoft.com/office/officeart/2005/8/layout/target3"/>
    <dgm:cxn modelId="{9FBA5EED-0643-40C9-B957-EB952A1E8E56}" srcId="{44FAAC13-DBAC-49CD-8729-ECA6BD37E4B1}" destId="{AB57818E-C803-4228-8395-2BAE569302BC}" srcOrd="2" destOrd="0" parTransId="{5EFA542C-16CE-4DE0-896A-3DA291A85095}" sibTransId="{4C1CD4B8-21A5-45BC-9C27-9DFBB5937783}"/>
    <dgm:cxn modelId="{AC911D6E-AF1E-490E-BBC7-FAAB90489DE9}" type="presOf" srcId="{37A72E82-670D-4E0D-B0FF-31AE7DC7C811}" destId="{6F0E879A-C213-4485-9351-E971E07F4344}" srcOrd="0" destOrd="0" presId="urn:microsoft.com/office/officeart/2005/8/layout/target3"/>
    <dgm:cxn modelId="{B3DF6E27-6857-43A5-B001-2340F6044478}" type="presOf" srcId="{2969219E-C5DB-49B1-9CA7-4C31EFC2D238}" destId="{2BE99646-ACF1-43DE-9EDF-976130D3DB06}" srcOrd="1" destOrd="0" presId="urn:microsoft.com/office/officeart/2005/8/layout/target3"/>
    <dgm:cxn modelId="{8546C4AB-709D-46B9-914B-8A8E5BA11782}" type="presOf" srcId="{F88F94B6-7ECC-4D58-B633-8A8592022304}" destId="{879CF67A-1527-4627-950A-03DD9E4C84CD}" srcOrd="0" destOrd="0" presId="urn:microsoft.com/office/officeart/2005/8/layout/target3"/>
    <dgm:cxn modelId="{B9B7BFBA-61A9-4E37-B359-F44D66F145B1}" type="presOf" srcId="{AB57818E-C803-4228-8395-2BAE569302BC}" destId="{B8CC04F1-6E27-4275-A0A2-AA870AA7CD39}" srcOrd="1" destOrd="0" presId="urn:microsoft.com/office/officeart/2005/8/layout/target3"/>
    <dgm:cxn modelId="{397127B7-DA64-4949-BE99-4ECC469EC240}" srcId="{44FAAC13-DBAC-49CD-8729-ECA6BD37E4B1}" destId="{37A72E82-670D-4E0D-B0FF-31AE7DC7C811}" srcOrd="0" destOrd="0" parTransId="{D4C5AE92-6477-43AF-88F1-478EA1AE8F4D}" sibTransId="{CC0B0346-B422-485B-8C86-1C2B6D530A3C}"/>
    <dgm:cxn modelId="{599839E1-79DB-4C2B-A947-4172CE87C6DA}" type="presOf" srcId="{F88F94B6-7ECC-4D58-B633-8A8592022304}" destId="{A01A8581-C606-445C-943F-7C2BC8913A6F}" srcOrd="1" destOrd="0" presId="urn:microsoft.com/office/officeart/2005/8/layout/target3"/>
    <dgm:cxn modelId="{EF1C2447-9BDC-4CFE-B343-A2DDEFA654B8}" type="presParOf" srcId="{98043A6A-2E03-4554-AC80-34BF24F859DE}" destId="{616AF1B5-CBAA-4F79-8467-7A8841EF2912}" srcOrd="0" destOrd="0" presId="urn:microsoft.com/office/officeart/2005/8/layout/target3"/>
    <dgm:cxn modelId="{93976689-BCFD-433D-B2DB-3FAA2F736D2A}" type="presParOf" srcId="{98043A6A-2E03-4554-AC80-34BF24F859DE}" destId="{1313A41D-D00A-4E80-9F1E-0F47D349DB6C}" srcOrd="1" destOrd="0" presId="urn:microsoft.com/office/officeart/2005/8/layout/target3"/>
    <dgm:cxn modelId="{2AD670F3-C28D-4DF0-9889-23234C934AB2}" type="presParOf" srcId="{98043A6A-2E03-4554-AC80-34BF24F859DE}" destId="{6F0E879A-C213-4485-9351-E971E07F4344}" srcOrd="2" destOrd="0" presId="urn:microsoft.com/office/officeart/2005/8/layout/target3"/>
    <dgm:cxn modelId="{B2069C5C-6CE4-408D-A8A8-FB043711F9B3}" type="presParOf" srcId="{98043A6A-2E03-4554-AC80-34BF24F859DE}" destId="{215F1194-9263-44D2-A9E5-14413AB1CABF}" srcOrd="3" destOrd="0" presId="urn:microsoft.com/office/officeart/2005/8/layout/target3"/>
    <dgm:cxn modelId="{D30E3667-7A02-4A85-AC52-2509892094E8}" type="presParOf" srcId="{98043A6A-2E03-4554-AC80-34BF24F859DE}" destId="{3A72AB0B-5192-4A3E-A027-F5C9FE5AD0FD}" srcOrd="4" destOrd="0" presId="urn:microsoft.com/office/officeart/2005/8/layout/target3"/>
    <dgm:cxn modelId="{6FF7E6A4-CA0E-4095-9375-AAB23705AA31}" type="presParOf" srcId="{98043A6A-2E03-4554-AC80-34BF24F859DE}" destId="{879CF67A-1527-4627-950A-03DD9E4C84CD}" srcOrd="5" destOrd="0" presId="urn:microsoft.com/office/officeart/2005/8/layout/target3"/>
    <dgm:cxn modelId="{31317B5C-BD09-43A3-928E-41DF64EF1462}" type="presParOf" srcId="{98043A6A-2E03-4554-AC80-34BF24F859DE}" destId="{D877A34D-F43B-4A34-A5A5-6D8E7C4CC048}" srcOrd="6" destOrd="0" presId="urn:microsoft.com/office/officeart/2005/8/layout/target3"/>
    <dgm:cxn modelId="{DE44A3C6-3E11-4EEE-B722-5C6D4B5030AD}" type="presParOf" srcId="{98043A6A-2E03-4554-AC80-34BF24F859DE}" destId="{2B23938B-D35C-46B1-B73E-D640553EDA5A}" srcOrd="7" destOrd="0" presId="urn:microsoft.com/office/officeart/2005/8/layout/target3"/>
    <dgm:cxn modelId="{C1398B2D-752C-4DA4-A866-8BC96A2C84CB}" type="presParOf" srcId="{98043A6A-2E03-4554-AC80-34BF24F859DE}" destId="{4B46C5A5-5C1C-4F89-9A78-75E5A145152D}" srcOrd="8" destOrd="0" presId="urn:microsoft.com/office/officeart/2005/8/layout/target3"/>
    <dgm:cxn modelId="{9A42A76C-97CC-43DE-B71F-49BD4EFD7E7A}" type="presParOf" srcId="{98043A6A-2E03-4554-AC80-34BF24F859DE}" destId="{234E68A8-E344-42C3-8E69-69310E1BA5B3}" srcOrd="9" destOrd="0" presId="urn:microsoft.com/office/officeart/2005/8/layout/target3"/>
    <dgm:cxn modelId="{00341218-8555-4270-9D75-C2E1A52A3DE1}" type="presParOf" srcId="{98043A6A-2E03-4554-AC80-34BF24F859DE}" destId="{FCDA12B2-98FB-4EDC-91BD-ED6012880860}" srcOrd="10" destOrd="0" presId="urn:microsoft.com/office/officeart/2005/8/layout/target3"/>
    <dgm:cxn modelId="{D7DABCB6-4AC8-4DF3-882D-5CF8CC5824ED}" type="presParOf" srcId="{98043A6A-2E03-4554-AC80-34BF24F859DE}" destId="{FD9985B0-22D7-45C0-BB96-39FE2D338E9C}" srcOrd="11" destOrd="0" presId="urn:microsoft.com/office/officeart/2005/8/layout/target3"/>
    <dgm:cxn modelId="{FAD34492-B898-401B-9411-7C496D76915A}" type="presParOf" srcId="{98043A6A-2E03-4554-AC80-34BF24F859DE}" destId="{C3145D8C-9BB2-42D2-A446-7CDC6A70501E}" srcOrd="12" destOrd="0" presId="urn:microsoft.com/office/officeart/2005/8/layout/target3"/>
    <dgm:cxn modelId="{A612D5FE-F60C-42F6-BF16-1828B088C701}" type="presParOf" srcId="{98043A6A-2E03-4554-AC80-34BF24F859DE}" destId="{A01A8581-C606-445C-943F-7C2BC8913A6F}" srcOrd="13" destOrd="0" presId="urn:microsoft.com/office/officeart/2005/8/layout/target3"/>
    <dgm:cxn modelId="{3305EB88-76C7-460C-8FF7-D0033387DFD8}" type="presParOf" srcId="{98043A6A-2E03-4554-AC80-34BF24F859DE}" destId="{B8CC04F1-6E27-4275-A0A2-AA870AA7CD39}" srcOrd="14" destOrd="0" presId="urn:microsoft.com/office/officeart/2005/8/layout/target3"/>
    <dgm:cxn modelId="{9BAABD80-6EE1-46A5-B334-E9F7F8F6ED5D}" type="presParOf" srcId="{98043A6A-2E03-4554-AC80-34BF24F859DE}" destId="{2BE99646-ACF1-43DE-9EDF-976130D3DB06}" srcOrd="15" destOrd="0" presId="urn:microsoft.com/office/officeart/2005/8/layout/target3"/>
  </dgm:cxnLst>
  <dgm:bg/>
  <dgm:whole>
    <a:ln w="76200"/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A07C12-7858-49AF-AA8E-81656AA585AD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509BCBA-C253-4C75-8B54-C81DB27E3922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সাম্রাজ্য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বিস্তারের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GB" dirty="0"/>
        </a:p>
      </dgm:t>
    </dgm:pt>
    <dgm:pt modelId="{3DFD4A8C-9E33-498E-8BC4-7593CB3DB946}" type="parTrans" cxnId="{610F6F67-6205-4033-8852-FCF94661F86D}">
      <dgm:prSet/>
      <dgm:spPr/>
      <dgm:t>
        <a:bodyPr/>
        <a:lstStyle/>
        <a:p>
          <a:endParaRPr lang="en-GB"/>
        </a:p>
      </dgm:t>
    </dgm:pt>
    <dgm:pt modelId="{093650FF-CED1-43D5-AADB-1D6607EFB65C}" type="sibTrans" cxnId="{610F6F67-6205-4033-8852-FCF94661F86D}">
      <dgm:prSet/>
      <dgm:spPr/>
      <dgm:t>
        <a:bodyPr/>
        <a:lstStyle/>
        <a:p>
          <a:endParaRPr lang="en-GB"/>
        </a:p>
      </dgm:t>
    </dgm:pt>
    <dgm:pt modelId="{F0DF59B0-9355-4CEC-9073-E7DEFDC8ABEC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গজনভি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আক্রমণের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আকাঙক্ষা</a:t>
          </a:r>
          <a:endParaRPr lang="en-GB" dirty="0"/>
        </a:p>
      </dgm:t>
    </dgm:pt>
    <dgm:pt modelId="{574F4AEA-FF77-4DD3-BD2C-CBBF53AD8A2B}" type="parTrans" cxnId="{F2BC0A4B-5ECD-4C48-B2B3-A281EDE74BBF}">
      <dgm:prSet/>
      <dgm:spPr/>
      <dgm:t>
        <a:bodyPr/>
        <a:lstStyle/>
        <a:p>
          <a:endParaRPr lang="en-GB"/>
        </a:p>
      </dgm:t>
    </dgm:pt>
    <dgm:pt modelId="{ABC1F965-50FA-4709-8546-C0D959699CCA}" type="sibTrans" cxnId="{F2BC0A4B-5ECD-4C48-B2B3-A281EDE74BBF}">
      <dgm:prSet/>
      <dgm:spPr/>
      <dgm:t>
        <a:bodyPr/>
        <a:lstStyle/>
        <a:p>
          <a:endParaRPr lang="en-GB"/>
        </a:p>
      </dgm:t>
    </dgm:pt>
    <dgm:pt modelId="{8ACDCD35-DE39-4FFE-BA12-6569DF7E1EB5}">
      <dgm:prSet phldrT="[Text]"/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রাজনৈতিক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অনক্যৈ</a:t>
          </a:r>
          <a:endParaRPr lang="en-GB" dirty="0"/>
        </a:p>
      </dgm:t>
    </dgm:pt>
    <dgm:pt modelId="{C67924FF-C320-40A9-9E5E-F8D4150CD7C7}" type="parTrans" cxnId="{0A4704F9-8E23-44B8-9026-C2DB555CCE1E}">
      <dgm:prSet/>
      <dgm:spPr/>
      <dgm:t>
        <a:bodyPr/>
        <a:lstStyle/>
        <a:p>
          <a:endParaRPr lang="en-GB"/>
        </a:p>
      </dgm:t>
    </dgm:pt>
    <dgm:pt modelId="{305E1124-446B-4B0E-A0EC-D5EBA5A0F021}" type="sibTrans" cxnId="{0A4704F9-8E23-44B8-9026-C2DB555CCE1E}">
      <dgm:prSet/>
      <dgm:spPr/>
      <dgm:t>
        <a:bodyPr/>
        <a:lstStyle/>
        <a:p>
          <a:endParaRPr lang="en-GB"/>
        </a:p>
      </dgm:t>
    </dgm:pt>
    <dgm:pt modelId="{7176940D-34D5-4577-8EEE-AB5EC47D02E8}">
      <dgm:prSet phldrT="[Text]"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*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ধনসম্পদ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লাভের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বাসনা</a:t>
          </a:r>
          <a:endParaRPr lang="en-GB" dirty="0"/>
        </a:p>
      </dgm:t>
    </dgm:pt>
    <dgm:pt modelId="{D87533B1-9900-4BD1-A331-F6C277AA991D}" type="parTrans" cxnId="{0BCF7D24-332C-4377-BA91-30C71DEF6DB0}">
      <dgm:prSet/>
      <dgm:spPr/>
      <dgm:t>
        <a:bodyPr/>
        <a:lstStyle/>
        <a:p>
          <a:endParaRPr lang="en-GB"/>
        </a:p>
      </dgm:t>
    </dgm:pt>
    <dgm:pt modelId="{CE2E7A09-22FB-42F6-A824-5D6F1BA5C30E}" type="sibTrans" cxnId="{0BCF7D24-332C-4377-BA91-30C71DEF6DB0}">
      <dgm:prSet/>
      <dgm:spPr/>
      <dgm:t>
        <a:bodyPr/>
        <a:lstStyle/>
        <a:p>
          <a:endParaRPr lang="en-GB"/>
        </a:p>
      </dgm:t>
    </dgm:pt>
    <dgm:pt modelId="{D0CA3730-2FCD-4C0F-AC18-666DAA0A79F8}">
      <dgm:prSet/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মধ্যএশিয়ার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পরাজয়</a:t>
          </a:r>
          <a:endParaRPr lang="en-GB" dirty="0"/>
        </a:p>
      </dgm:t>
    </dgm:pt>
    <dgm:pt modelId="{DFBAA54F-95F3-441C-826B-4A7A08209D9B}" type="parTrans" cxnId="{D6494A3B-73D3-40A5-9444-2738700FF016}">
      <dgm:prSet/>
      <dgm:spPr/>
      <dgm:t>
        <a:bodyPr/>
        <a:lstStyle/>
        <a:p>
          <a:endParaRPr lang="en-GB"/>
        </a:p>
      </dgm:t>
    </dgm:pt>
    <dgm:pt modelId="{F9C1A963-EFCE-4DBC-960C-87EB0D1E6860}" type="sibTrans" cxnId="{D6494A3B-73D3-40A5-9444-2738700FF016}">
      <dgm:prSet/>
      <dgm:spPr/>
      <dgm:t>
        <a:bodyPr/>
        <a:lstStyle/>
        <a:p>
          <a:endParaRPr lang="en-GB"/>
        </a:p>
      </dgm:t>
    </dgm:pt>
    <dgm:pt modelId="{0965EB71-5B59-4842-B479-2CC23ECE082E}" type="pres">
      <dgm:prSet presAssocID="{98A07C12-7858-49AF-AA8E-81656AA585A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212F56D-C221-4C12-A937-ED7CC8641510}" type="pres">
      <dgm:prSet presAssocID="{98A07C12-7858-49AF-AA8E-81656AA585AD}" presName="wedge1" presStyleLbl="node1" presStyleIdx="0" presStyleCnt="5"/>
      <dgm:spPr/>
      <dgm:t>
        <a:bodyPr/>
        <a:lstStyle/>
        <a:p>
          <a:endParaRPr lang="en-GB"/>
        </a:p>
      </dgm:t>
    </dgm:pt>
    <dgm:pt modelId="{671E502C-2A7E-4039-81BB-7C550F687C3E}" type="pres">
      <dgm:prSet presAssocID="{98A07C12-7858-49AF-AA8E-81656AA585AD}" presName="dummy1a" presStyleCnt="0"/>
      <dgm:spPr/>
    </dgm:pt>
    <dgm:pt modelId="{E128F0E2-9B95-4F7B-B4A6-2847A7557DB0}" type="pres">
      <dgm:prSet presAssocID="{98A07C12-7858-49AF-AA8E-81656AA585AD}" presName="dummy1b" presStyleCnt="0"/>
      <dgm:spPr/>
    </dgm:pt>
    <dgm:pt modelId="{51724573-1685-4DF6-8A1D-2C2266FA6739}" type="pres">
      <dgm:prSet presAssocID="{98A07C12-7858-49AF-AA8E-81656AA585A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C028AE-DAE9-480A-80EB-25DDCBDDB9A2}" type="pres">
      <dgm:prSet presAssocID="{98A07C12-7858-49AF-AA8E-81656AA585AD}" presName="wedge2" presStyleLbl="node1" presStyleIdx="1" presStyleCnt="5"/>
      <dgm:spPr/>
      <dgm:t>
        <a:bodyPr/>
        <a:lstStyle/>
        <a:p>
          <a:endParaRPr lang="en-GB"/>
        </a:p>
      </dgm:t>
    </dgm:pt>
    <dgm:pt modelId="{6815EE3E-4A57-493F-9210-77F1756E243B}" type="pres">
      <dgm:prSet presAssocID="{98A07C12-7858-49AF-AA8E-81656AA585AD}" presName="dummy2a" presStyleCnt="0"/>
      <dgm:spPr/>
    </dgm:pt>
    <dgm:pt modelId="{EDE6ED8C-0FC8-4EBA-AC97-44059A02E970}" type="pres">
      <dgm:prSet presAssocID="{98A07C12-7858-49AF-AA8E-81656AA585AD}" presName="dummy2b" presStyleCnt="0"/>
      <dgm:spPr/>
    </dgm:pt>
    <dgm:pt modelId="{60BA67CB-1426-4DDC-9713-D2905EB8C68F}" type="pres">
      <dgm:prSet presAssocID="{98A07C12-7858-49AF-AA8E-81656AA585A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74A17B-9FE1-4D0C-AB92-E767654AAF40}" type="pres">
      <dgm:prSet presAssocID="{98A07C12-7858-49AF-AA8E-81656AA585AD}" presName="wedge3" presStyleLbl="node1" presStyleIdx="2" presStyleCnt="5"/>
      <dgm:spPr/>
      <dgm:t>
        <a:bodyPr/>
        <a:lstStyle/>
        <a:p>
          <a:endParaRPr lang="en-GB"/>
        </a:p>
      </dgm:t>
    </dgm:pt>
    <dgm:pt modelId="{778A91AD-1C7D-4330-B8B6-A22A694BDFA1}" type="pres">
      <dgm:prSet presAssocID="{98A07C12-7858-49AF-AA8E-81656AA585AD}" presName="dummy3a" presStyleCnt="0"/>
      <dgm:spPr/>
    </dgm:pt>
    <dgm:pt modelId="{1D0F6B04-61D2-4149-8970-14BF6487348E}" type="pres">
      <dgm:prSet presAssocID="{98A07C12-7858-49AF-AA8E-81656AA585AD}" presName="dummy3b" presStyleCnt="0"/>
      <dgm:spPr/>
    </dgm:pt>
    <dgm:pt modelId="{34CC1C77-1672-485F-8EDB-0C620CEDA278}" type="pres">
      <dgm:prSet presAssocID="{98A07C12-7858-49AF-AA8E-81656AA585A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EBB42C-8520-428E-99DC-0A2534B6DF9C}" type="pres">
      <dgm:prSet presAssocID="{98A07C12-7858-49AF-AA8E-81656AA585AD}" presName="wedge4" presStyleLbl="node1" presStyleIdx="3" presStyleCnt="5"/>
      <dgm:spPr/>
      <dgm:t>
        <a:bodyPr/>
        <a:lstStyle/>
        <a:p>
          <a:endParaRPr lang="en-GB"/>
        </a:p>
      </dgm:t>
    </dgm:pt>
    <dgm:pt modelId="{11047CA8-D8FC-4FC4-808B-D9C0B3C23DED}" type="pres">
      <dgm:prSet presAssocID="{98A07C12-7858-49AF-AA8E-81656AA585AD}" presName="dummy4a" presStyleCnt="0"/>
      <dgm:spPr/>
    </dgm:pt>
    <dgm:pt modelId="{3F78ABB3-2E42-4A62-8F30-CD8CA7B44E3F}" type="pres">
      <dgm:prSet presAssocID="{98A07C12-7858-49AF-AA8E-81656AA585AD}" presName="dummy4b" presStyleCnt="0"/>
      <dgm:spPr/>
    </dgm:pt>
    <dgm:pt modelId="{6BB992F1-F821-4926-8B21-E99A98B650DA}" type="pres">
      <dgm:prSet presAssocID="{98A07C12-7858-49AF-AA8E-81656AA585A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345B25-BDA1-4995-8A72-E744345FA05D}" type="pres">
      <dgm:prSet presAssocID="{98A07C12-7858-49AF-AA8E-81656AA585AD}" presName="wedge5" presStyleLbl="node1" presStyleIdx="4" presStyleCnt="5"/>
      <dgm:spPr/>
      <dgm:t>
        <a:bodyPr/>
        <a:lstStyle/>
        <a:p>
          <a:endParaRPr lang="en-GB"/>
        </a:p>
      </dgm:t>
    </dgm:pt>
    <dgm:pt modelId="{E3E982AA-D904-402C-A842-6CDA87F86225}" type="pres">
      <dgm:prSet presAssocID="{98A07C12-7858-49AF-AA8E-81656AA585AD}" presName="dummy5a" presStyleCnt="0"/>
      <dgm:spPr/>
    </dgm:pt>
    <dgm:pt modelId="{AE870848-E61A-4E9E-8F65-1E70D6357015}" type="pres">
      <dgm:prSet presAssocID="{98A07C12-7858-49AF-AA8E-81656AA585AD}" presName="dummy5b" presStyleCnt="0"/>
      <dgm:spPr/>
    </dgm:pt>
    <dgm:pt modelId="{C3F13AE1-C40E-4DAF-A3CE-018FB832B5BF}" type="pres">
      <dgm:prSet presAssocID="{98A07C12-7858-49AF-AA8E-81656AA585A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945F65-8591-4D3F-A607-843670300014}" type="pres">
      <dgm:prSet presAssocID="{093650FF-CED1-43D5-AADB-1D6607EFB65C}" presName="arrowWedge1" presStyleLbl="fgSibTrans2D1" presStyleIdx="0" presStyleCnt="5"/>
      <dgm:spPr/>
    </dgm:pt>
    <dgm:pt modelId="{22D78328-E0C1-4DE2-9693-95E921FBA62E}" type="pres">
      <dgm:prSet presAssocID="{F9C1A963-EFCE-4DBC-960C-87EB0D1E6860}" presName="arrowWedge2" presStyleLbl="fgSibTrans2D1" presStyleIdx="1" presStyleCnt="5"/>
      <dgm:spPr/>
    </dgm:pt>
    <dgm:pt modelId="{C1E22B1B-E2B2-4E03-ABDF-5DE1F5AB71EA}" type="pres">
      <dgm:prSet presAssocID="{ABC1F965-50FA-4709-8546-C0D959699CCA}" presName="arrowWedge3" presStyleLbl="fgSibTrans2D1" presStyleIdx="2" presStyleCnt="5"/>
      <dgm:spPr/>
    </dgm:pt>
    <dgm:pt modelId="{CA95214B-AEE0-4042-9962-087550F50351}" type="pres">
      <dgm:prSet presAssocID="{305E1124-446B-4B0E-A0EC-D5EBA5A0F021}" presName="arrowWedge4" presStyleLbl="fgSibTrans2D1" presStyleIdx="3" presStyleCnt="5"/>
      <dgm:spPr/>
    </dgm:pt>
    <dgm:pt modelId="{343F96B7-C3B5-4B4A-8E84-6537D78C90E1}" type="pres">
      <dgm:prSet presAssocID="{CE2E7A09-22FB-42F6-A824-5D6F1BA5C30E}" presName="arrowWedge5" presStyleLbl="fgSibTrans2D1" presStyleIdx="4" presStyleCnt="5"/>
      <dgm:spPr/>
    </dgm:pt>
  </dgm:ptLst>
  <dgm:cxnLst>
    <dgm:cxn modelId="{FEA5D9F7-FA7B-4479-9FE0-F62301FA5F3E}" type="presOf" srcId="{3509BCBA-C253-4C75-8B54-C81DB27E3922}" destId="{51724573-1685-4DF6-8A1D-2C2266FA6739}" srcOrd="1" destOrd="0" presId="urn:microsoft.com/office/officeart/2005/8/layout/cycle8"/>
    <dgm:cxn modelId="{F4C4D253-08B5-4DAD-9908-F00257574077}" type="presOf" srcId="{8ACDCD35-DE39-4FFE-BA12-6569DF7E1EB5}" destId="{6BB992F1-F821-4926-8B21-E99A98B650DA}" srcOrd="1" destOrd="0" presId="urn:microsoft.com/office/officeart/2005/8/layout/cycle8"/>
    <dgm:cxn modelId="{9C7D2561-8694-402E-BDFD-A3FC0E67A6BD}" type="presOf" srcId="{D0CA3730-2FCD-4C0F-AC18-666DAA0A79F8}" destId="{B9C028AE-DAE9-480A-80EB-25DDCBDDB9A2}" srcOrd="0" destOrd="0" presId="urn:microsoft.com/office/officeart/2005/8/layout/cycle8"/>
    <dgm:cxn modelId="{D2A2E401-5238-4F0D-88BF-7BE492924CC9}" type="presOf" srcId="{D0CA3730-2FCD-4C0F-AC18-666DAA0A79F8}" destId="{60BA67CB-1426-4DDC-9713-D2905EB8C68F}" srcOrd="1" destOrd="0" presId="urn:microsoft.com/office/officeart/2005/8/layout/cycle8"/>
    <dgm:cxn modelId="{F93F1A29-569A-4100-B90F-3FE02FF7ECEE}" type="presOf" srcId="{3509BCBA-C253-4C75-8B54-C81DB27E3922}" destId="{F212F56D-C221-4C12-A937-ED7CC8641510}" srcOrd="0" destOrd="0" presId="urn:microsoft.com/office/officeart/2005/8/layout/cycle8"/>
    <dgm:cxn modelId="{A9E35E8F-4E41-4E69-AB61-F0CD9F84D2E6}" type="presOf" srcId="{98A07C12-7858-49AF-AA8E-81656AA585AD}" destId="{0965EB71-5B59-4842-B479-2CC23ECE082E}" srcOrd="0" destOrd="0" presId="urn:microsoft.com/office/officeart/2005/8/layout/cycle8"/>
    <dgm:cxn modelId="{610F6F67-6205-4033-8852-FCF94661F86D}" srcId="{98A07C12-7858-49AF-AA8E-81656AA585AD}" destId="{3509BCBA-C253-4C75-8B54-C81DB27E3922}" srcOrd="0" destOrd="0" parTransId="{3DFD4A8C-9E33-498E-8BC4-7593CB3DB946}" sibTransId="{093650FF-CED1-43D5-AADB-1D6607EFB65C}"/>
    <dgm:cxn modelId="{04910348-3C96-4853-9A69-806F7B180C0F}" type="presOf" srcId="{7176940D-34D5-4577-8EEE-AB5EC47D02E8}" destId="{C3F13AE1-C40E-4DAF-A3CE-018FB832B5BF}" srcOrd="1" destOrd="0" presId="urn:microsoft.com/office/officeart/2005/8/layout/cycle8"/>
    <dgm:cxn modelId="{27AA5759-83E6-4418-B1C4-1716CE2E2E37}" type="presOf" srcId="{F0DF59B0-9355-4CEC-9073-E7DEFDC8ABEC}" destId="{34CC1C77-1672-485F-8EDB-0C620CEDA278}" srcOrd="1" destOrd="0" presId="urn:microsoft.com/office/officeart/2005/8/layout/cycle8"/>
    <dgm:cxn modelId="{72A902D8-C8F7-405A-A2E7-C8410D4E82D1}" type="presOf" srcId="{F0DF59B0-9355-4CEC-9073-E7DEFDC8ABEC}" destId="{CD74A17B-9FE1-4D0C-AB92-E767654AAF40}" srcOrd="0" destOrd="0" presId="urn:microsoft.com/office/officeart/2005/8/layout/cycle8"/>
    <dgm:cxn modelId="{76E5ED70-22E0-443F-818D-A16BA626FC93}" type="presOf" srcId="{7176940D-34D5-4577-8EEE-AB5EC47D02E8}" destId="{A9345B25-BDA1-4995-8A72-E744345FA05D}" srcOrd="0" destOrd="0" presId="urn:microsoft.com/office/officeart/2005/8/layout/cycle8"/>
    <dgm:cxn modelId="{4F2800DC-7B60-4650-9E8F-5885EBC90E62}" type="presOf" srcId="{8ACDCD35-DE39-4FFE-BA12-6569DF7E1EB5}" destId="{9EEBB42C-8520-428E-99DC-0A2534B6DF9C}" srcOrd="0" destOrd="0" presId="urn:microsoft.com/office/officeart/2005/8/layout/cycle8"/>
    <dgm:cxn modelId="{F2BC0A4B-5ECD-4C48-B2B3-A281EDE74BBF}" srcId="{98A07C12-7858-49AF-AA8E-81656AA585AD}" destId="{F0DF59B0-9355-4CEC-9073-E7DEFDC8ABEC}" srcOrd="2" destOrd="0" parTransId="{574F4AEA-FF77-4DD3-BD2C-CBBF53AD8A2B}" sibTransId="{ABC1F965-50FA-4709-8546-C0D959699CCA}"/>
    <dgm:cxn modelId="{0A4704F9-8E23-44B8-9026-C2DB555CCE1E}" srcId="{98A07C12-7858-49AF-AA8E-81656AA585AD}" destId="{8ACDCD35-DE39-4FFE-BA12-6569DF7E1EB5}" srcOrd="3" destOrd="0" parTransId="{C67924FF-C320-40A9-9E5E-F8D4150CD7C7}" sibTransId="{305E1124-446B-4B0E-A0EC-D5EBA5A0F021}"/>
    <dgm:cxn modelId="{0BCF7D24-332C-4377-BA91-30C71DEF6DB0}" srcId="{98A07C12-7858-49AF-AA8E-81656AA585AD}" destId="{7176940D-34D5-4577-8EEE-AB5EC47D02E8}" srcOrd="4" destOrd="0" parTransId="{D87533B1-9900-4BD1-A331-F6C277AA991D}" sibTransId="{CE2E7A09-22FB-42F6-A824-5D6F1BA5C30E}"/>
    <dgm:cxn modelId="{D6494A3B-73D3-40A5-9444-2738700FF016}" srcId="{98A07C12-7858-49AF-AA8E-81656AA585AD}" destId="{D0CA3730-2FCD-4C0F-AC18-666DAA0A79F8}" srcOrd="1" destOrd="0" parTransId="{DFBAA54F-95F3-441C-826B-4A7A08209D9B}" sibTransId="{F9C1A963-EFCE-4DBC-960C-87EB0D1E6860}"/>
    <dgm:cxn modelId="{264C3688-3262-41DB-9862-41789BE038E1}" type="presParOf" srcId="{0965EB71-5B59-4842-B479-2CC23ECE082E}" destId="{F212F56D-C221-4C12-A937-ED7CC8641510}" srcOrd="0" destOrd="0" presId="urn:microsoft.com/office/officeart/2005/8/layout/cycle8"/>
    <dgm:cxn modelId="{03941C9D-9BAD-461D-856B-903312A9E01D}" type="presParOf" srcId="{0965EB71-5B59-4842-B479-2CC23ECE082E}" destId="{671E502C-2A7E-4039-81BB-7C550F687C3E}" srcOrd="1" destOrd="0" presId="urn:microsoft.com/office/officeart/2005/8/layout/cycle8"/>
    <dgm:cxn modelId="{897B3FCA-8BCD-43E6-9BC0-365698C3BA32}" type="presParOf" srcId="{0965EB71-5B59-4842-B479-2CC23ECE082E}" destId="{E128F0E2-9B95-4F7B-B4A6-2847A7557DB0}" srcOrd="2" destOrd="0" presId="urn:microsoft.com/office/officeart/2005/8/layout/cycle8"/>
    <dgm:cxn modelId="{EB22B551-6F63-491A-A214-023BA076A353}" type="presParOf" srcId="{0965EB71-5B59-4842-B479-2CC23ECE082E}" destId="{51724573-1685-4DF6-8A1D-2C2266FA6739}" srcOrd="3" destOrd="0" presId="urn:microsoft.com/office/officeart/2005/8/layout/cycle8"/>
    <dgm:cxn modelId="{84399A3B-056C-448D-8414-118B50D34445}" type="presParOf" srcId="{0965EB71-5B59-4842-B479-2CC23ECE082E}" destId="{B9C028AE-DAE9-480A-80EB-25DDCBDDB9A2}" srcOrd="4" destOrd="0" presId="urn:microsoft.com/office/officeart/2005/8/layout/cycle8"/>
    <dgm:cxn modelId="{1DCFD231-61A7-453E-BF1C-E0C32AEACA01}" type="presParOf" srcId="{0965EB71-5B59-4842-B479-2CC23ECE082E}" destId="{6815EE3E-4A57-493F-9210-77F1756E243B}" srcOrd="5" destOrd="0" presId="urn:microsoft.com/office/officeart/2005/8/layout/cycle8"/>
    <dgm:cxn modelId="{3AA73CC0-6865-4316-862E-4B7A22322748}" type="presParOf" srcId="{0965EB71-5B59-4842-B479-2CC23ECE082E}" destId="{EDE6ED8C-0FC8-4EBA-AC97-44059A02E970}" srcOrd="6" destOrd="0" presId="urn:microsoft.com/office/officeart/2005/8/layout/cycle8"/>
    <dgm:cxn modelId="{6F65F61B-C609-44F0-87E5-8C5DD2B507A5}" type="presParOf" srcId="{0965EB71-5B59-4842-B479-2CC23ECE082E}" destId="{60BA67CB-1426-4DDC-9713-D2905EB8C68F}" srcOrd="7" destOrd="0" presId="urn:microsoft.com/office/officeart/2005/8/layout/cycle8"/>
    <dgm:cxn modelId="{C77C2E9A-B52E-4681-A174-2528E875ACD7}" type="presParOf" srcId="{0965EB71-5B59-4842-B479-2CC23ECE082E}" destId="{CD74A17B-9FE1-4D0C-AB92-E767654AAF40}" srcOrd="8" destOrd="0" presId="urn:microsoft.com/office/officeart/2005/8/layout/cycle8"/>
    <dgm:cxn modelId="{C01BA063-F18A-45FF-867D-5F8F2C546CE2}" type="presParOf" srcId="{0965EB71-5B59-4842-B479-2CC23ECE082E}" destId="{778A91AD-1C7D-4330-B8B6-A22A694BDFA1}" srcOrd="9" destOrd="0" presId="urn:microsoft.com/office/officeart/2005/8/layout/cycle8"/>
    <dgm:cxn modelId="{CB8D1EB1-A806-4C6D-BD65-2D6A4474F74A}" type="presParOf" srcId="{0965EB71-5B59-4842-B479-2CC23ECE082E}" destId="{1D0F6B04-61D2-4149-8970-14BF6487348E}" srcOrd="10" destOrd="0" presId="urn:microsoft.com/office/officeart/2005/8/layout/cycle8"/>
    <dgm:cxn modelId="{AD8DC76A-1A84-4904-9213-7DC1BCBA49CD}" type="presParOf" srcId="{0965EB71-5B59-4842-B479-2CC23ECE082E}" destId="{34CC1C77-1672-485F-8EDB-0C620CEDA278}" srcOrd="11" destOrd="0" presId="urn:microsoft.com/office/officeart/2005/8/layout/cycle8"/>
    <dgm:cxn modelId="{D18789BB-2633-4E7B-B5EA-64C43863797E}" type="presParOf" srcId="{0965EB71-5B59-4842-B479-2CC23ECE082E}" destId="{9EEBB42C-8520-428E-99DC-0A2534B6DF9C}" srcOrd="12" destOrd="0" presId="urn:microsoft.com/office/officeart/2005/8/layout/cycle8"/>
    <dgm:cxn modelId="{CC9FBFE8-1D07-49F6-A8BD-827225C70B0B}" type="presParOf" srcId="{0965EB71-5B59-4842-B479-2CC23ECE082E}" destId="{11047CA8-D8FC-4FC4-808B-D9C0B3C23DED}" srcOrd="13" destOrd="0" presId="urn:microsoft.com/office/officeart/2005/8/layout/cycle8"/>
    <dgm:cxn modelId="{1F8F720E-71F3-4DE8-917A-1525CE289D44}" type="presParOf" srcId="{0965EB71-5B59-4842-B479-2CC23ECE082E}" destId="{3F78ABB3-2E42-4A62-8F30-CD8CA7B44E3F}" srcOrd="14" destOrd="0" presId="urn:microsoft.com/office/officeart/2005/8/layout/cycle8"/>
    <dgm:cxn modelId="{0887D0FA-9BB3-4386-825F-73D1603FAB9F}" type="presParOf" srcId="{0965EB71-5B59-4842-B479-2CC23ECE082E}" destId="{6BB992F1-F821-4926-8B21-E99A98B650DA}" srcOrd="15" destOrd="0" presId="urn:microsoft.com/office/officeart/2005/8/layout/cycle8"/>
    <dgm:cxn modelId="{9D47D854-3E17-4164-8852-12CF193426E5}" type="presParOf" srcId="{0965EB71-5B59-4842-B479-2CC23ECE082E}" destId="{A9345B25-BDA1-4995-8A72-E744345FA05D}" srcOrd="16" destOrd="0" presId="urn:microsoft.com/office/officeart/2005/8/layout/cycle8"/>
    <dgm:cxn modelId="{1388C463-8783-48DC-A4F6-73993CDA267A}" type="presParOf" srcId="{0965EB71-5B59-4842-B479-2CC23ECE082E}" destId="{E3E982AA-D904-402C-A842-6CDA87F86225}" srcOrd="17" destOrd="0" presId="urn:microsoft.com/office/officeart/2005/8/layout/cycle8"/>
    <dgm:cxn modelId="{35F2FF84-3A62-426E-AD48-32E2F95D05B6}" type="presParOf" srcId="{0965EB71-5B59-4842-B479-2CC23ECE082E}" destId="{AE870848-E61A-4E9E-8F65-1E70D6357015}" srcOrd="18" destOrd="0" presId="urn:microsoft.com/office/officeart/2005/8/layout/cycle8"/>
    <dgm:cxn modelId="{35729E79-C42B-4CA2-9B45-013095C9239F}" type="presParOf" srcId="{0965EB71-5B59-4842-B479-2CC23ECE082E}" destId="{C3F13AE1-C40E-4DAF-A3CE-018FB832B5BF}" srcOrd="19" destOrd="0" presId="urn:microsoft.com/office/officeart/2005/8/layout/cycle8"/>
    <dgm:cxn modelId="{C0FCDB1D-D047-4A1B-98D7-0A3A5236CCA3}" type="presParOf" srcId="{0965EB71-5B59-4842-B479-2CC23ECE082E}" destId="{A6945F65-8591-4D3F-A607-843670300014}" srcOrd="20" destOrd="0" presId="urn:microsoft.com/office/officeart/2005/8/layout/cycle8"/>
    <dgm:cxn modelId="{B8F240C6-79E3-4C94-A340-7409792864B5}" type="presParOf" srcId="{0965EB71-5B59-4842-B479-2CC23ECE082E}" destId="{22D78328-E0C1-4DE2-9693-95E921FBA62E}" srcOrd="21" destOrd="0" presId="urn:microsoft.com/office/officeart/2005/8/layout/cycle8"/>
    <dgm:cxn modelId="{85E4FE71-884B-4E4C-9C24-DB24D252B2DB}" type="presParOf" srcId="{0965EB71-5B59-4842-B479-2CC23ECE082E}" destId="{C1E22B1B-E2B2-4E03-ABDF-5DE1F5AB71EA}" srcOrd="22" destOrd="0" presId="urn:microsoft.com/office/officeart/2005/8/layout/cycle8"/>
    <dgm:cxn modelId="{37733F23-DA75-4068-BCBA-12AD00133539}" type="presParOf" srcId="{0965EB71-5B59-4842-B479-2CC23ECE082E}" destId="{CA95214B-AEE0-4042-9962-087550F50351}" srcOrd="23" destOrd="0" presId="urn:microsoft.com/office/officeart/2005/8/layout/cycle8"/>
    <dgm:cxn modelId="{D38714E0-D125-444C-98FB-EBF84377A226}" type="presParOf" srcId="{0965EB71-5B59-4842-B479-2CC23ECE082E}" destId="{343F96B7-C3B5-4B4A-8E84-6537D78C90E1}" srcOrd="2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1600200"/>
            <a:ext cx="8763000" cy="4905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2225" y="381000"/>
            <a:ext cx="10207625" cy="9906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অন-লাইন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8825" y="381000"/>
          <a:ext cx="10363200" cy="6095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5181600"/>
              </a:tblGrid>
              <a:tr h="5632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অঞ্চল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ক্ষমতায়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বংশ</a:t>
                      </a:r>
                      <a:endParaRPr lang="en-GB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পঞ্জাব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রাজধানী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করেন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লাহোরকে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GB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গজনির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শাসক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খসরু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মালিক</a:t>
                      </a:r>
                      <a:endParaRPr lang="en-GB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মুলতান</a:t>
                      </a:r>
                      <a:endParaRPr lang="en-GB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শিয়া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কারামতিয়া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মুসলিম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sz="2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02704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সিন্ধু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সুমার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নামক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স্থানীয়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রাজবংশ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তারা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শিয়া,করামতিয়ার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অনুসারী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দিল্লি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আজমীর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শক্তিশালী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রাজ্য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রাজপুত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চৌহান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কনৌজ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অন্যতম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শক্তিশালী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রাজ্য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রজপুত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গহরওয়াল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বুন্দেলখন্ড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চান্দেলা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বংশ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গুজরাট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রাজধানী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আনহিলওয়ার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রাজপুত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চালুক্য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বিহার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পাল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বংশের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শাসনাধীন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বৌদ্ধ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ধর্ম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কর্নাটক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আগত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সেন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বংশ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6321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(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বিজয়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সেন,বল্লাল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সেন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খ্যতিমান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ঘুরির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লক্ষন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সেন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শাসক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ছিল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GB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225" y="304800"/>
            <a:ext cx="752481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ঘুরীর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র্পূবে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25" y="3733800"/>
            <a:ext cx="109728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ঘমহাম্মদ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প্রাক্কালে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ওঅরাজকতাপূর্ণ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হিন্দুসমাজে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ব্রাহ্মণ,ক্ষত্রিয়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হিন্দুসমাজে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সংহতি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ব্রাহ্মণ,ক্ষত্রিয়,বৈশ্য,শূদ্র.jpg"/>
          <p:cNvPicPr>
            <a:picLocks noChangeAspect="1"/>
          </p:cNvPicPr>
          <p:nvPr/>
        </p:nvPicPr>
        <p:blipFill>
          <a:blip r:embed="rId2"/>
          <a:srcRect b="44985"/>
          <a:stretch>
            <a:fillRect/>
          </a:stretch>
        </p:blipFill>
        <p:spPr>
          <a:xfrm>
            <a:off x="377825" y="1371600"/>
            <a:ext cx="5791200" cy="2133600"/>
          </a:xfrm>
          <a:prstGeom prst="rect">
            <a:avLst/>
          </a:prstGeom>
        </p:spPr>
      </p:pic>
      <p:pic>
        <p:nvPicPr>
          <p:cNvPr id="6" name="Picture 5" descr="ব্রাহ্মণ,ক্ষত্রিয়,বৈশ্য,শূদ্র.jpg"/>
          <p:cNvPicPr>
            <a:picLocks noChangeAspect="1"/>
          </p:cNvPicPr>
          <p:nvPr/>
        </p:nvPicPr>
        <p:blipFill>
          <a:blip r:embed="rId2"/>
          <a:srcRect l="13352" t="53333"/>
          <a:stretch>
            <a:fillRect/>
          </a:stretch>
        </p:blipFill>
        <p:spPr>
          <a:xfrm>
            <a:off x="6169025" y="1371600"/>
            <a:ext cx="5334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0625" y="304800"/>
            <a:ext cx="43434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1597025" y="1219200"/>
          <a:ext cx="7920567" cy="528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212F56D-C221-4C12-A937-ED7CC8641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6945F65-8591-4D3F-A607-843670300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9C028AE-DAE9-480A-80EB-25DDCBDDB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2D78328-E0C1-4DE2-9693-95E921FBA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D74A17B-9FE1-4D0C-AB92-E767654AA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1E22B1B-E2B2-4E03-ABDF-5DE1F5AB7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EEBB42C-8520-428E-99DC-0A2534B6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A95214B-AEE0-4042-9962-087550F50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9345B25-BDA1-4995-8A72-E744345F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3F96B7-C3B5-4B4A-8E84-6537D78C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6025" y="1371600"/>
            <a:ext cx="4876800" cy="3217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5825" y="381000"/>
            <a:ext cx="44196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আকাঙ্ক্ষা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025" y="4800600"/>
            <a:ext cx="11049000" cy="156966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অভিযানকারী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চাননি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উচ্চাভিলাষী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উচ্চাকাঙক্ষা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রূপায়নে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225" y="1371600"/>
            <a:ext cx="518530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5 Middle Asia.jpg"/>
          <p:cNvPicPr>
            <a:picLocks noChangeAspect="1"/>
          </p:cNvPicPr>
          <p:nvPr/>
        </p:nvPicPr>
        <p:blipFill>
          <a:blip r:embed="rId2" cstate="print"/>
          <a:srcRect l="8474" t="5049" r="11026" b="6584"/>
          <a:stretch>
            <a:fillRect/>
          </a:stretch>
        </p:blipFill>
        <p:spPr>
          <a:xfrm>
            <a:off x="3883025" y="990600"/>
            <a:ext cx="5209309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7425" y="304800"/>
            <a:ext cx="3048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মধ্যএশিয়ার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পরাজয়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5" y="4800600"/>
            <a:ext cx="110490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বংশীয়দের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মধ্যএশিয়ার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খাওয়ারিজমে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পরাজয়ের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25" y="1143000"/>
            <a:ext cx="7180385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825" y="304800"/>
            <a:ext cx="4343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গজনভি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আকাঙক্ষা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025" y="4800600"/>
            <a:ext cx="11049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বিতাড়িত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গজনভিগণ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পাঞ্জাবে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কালক্রমে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সীমান্তে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সঞ্চার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নিরপাত্তার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হুমকি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625" y="533400"/>
            <a:ext cx="2819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অনক্যৈ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2209800"/>
            <a:ext cx="11049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ড.ঈশ্বরী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,He clearly perceived the rotten political condition of India and made up his mind to found a permanent dominion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825" y="4495800"/>
            <a:ext cx="108966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বিস্তীর্ন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ভূখন্ড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আনুকূল্য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625" y="533400"/>
            <a:ext cx="34290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ধনসম্পদ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বাসনা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025" y="4800600"/>
            <a:ext cx="11049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গৌরব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মাত্রই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ব্যাতক্রম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বিশালায়তনের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উদব্ধ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মাত্র ২৬ ধনকুবেরের হাতে পৃথিবী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025" y="1524000"/>
            <a:ext cx="4724400" cy="2971800"/>
          </a:xfrm>
          <a:prstGeom prst="rect">
            <a:avLst/>
          </a:prstGeom>
          <a:noFill/>
        </p:spPr>
      </p:pic>
      <p:pic>
        <p:nvPicPr>
          <p:cNvPr id="2052" name="Picture 4" descr="বেঙ্কটেশ্বর মন্দির, তিরুমালা ..."/>
          <p:cNvPicPr>
            <a:picLocks noChangeAspect="1" noChangeArrowheads="1"/>
          </p:cNvPicPr>
          <p:nvPr/>
        </p:nvPicPr>
        <p:blipFill>
          <a:blip r:embed="rId3"/>
          <a:srcRect l="7955" t="15094" b="26038"/>
          <a:stretch>
            <a:fillRect/>
          </a:stretch>
        </p:blipFill>
        <p:spPr bwMode="auto">
          <a:xfrm>
            <a:off x="758825" y="1524000"/>
            <a:ext cx="5181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025" y="4495800"/>
            <a:ext cx="10668000" cy="1754326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1.ঘুরিদের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5টি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2.মুহাম্মদ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502025" y="152400"/>
            <a:ext cx="5105400" cy="1406188"/>
          </a:xfrm>
          <a:prstGeom prst="diamond">
            <a:avLst/>
          </a:prstGeom>
          <a:solidFill>
            <a:schemeClr val="accent5"/>
          </a:solidFill>
          <a:ln w="57150">
            <a:solidFill>
              <a:schemeClr val="accent6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4825" y="1524000"/>
            <a:ext cx="5943600" cy="2667000"/>
            <a:chOff x="3349625" y="1981200"/>
            <a:chExt cx="5943600" cy="2667000"/>
          </a:xfrm>
        </p:grpSpPr>
        <p:pic>
          <p:nvPicPr>
            <p:cNvPr id="5" name="Picture 4" descr="image.jpg"/>
            <p:cNvPicPr>
              <a:picLocks noChangeAspect="1"/>
            </p:cNvPicPr>
            <p:nvPr/>
          </p:nvPicPr>
          <p:blipFill>
            <a:blip r:embed="rId2"/>
            <a:srcRect r="41795"/>
            <a:stretch>
              <a:fillRect/>
            </a:stretch>
          </p:blipFill>
          <p:spPr>
            <a:xfrm>
              <a:off x="3349625" y="1981200"/>
              <a:ext cx="2162175" cy="2667000"/>
            </a:xfrm>
            <a:prstGeom prst="rect">
              <a:avLst/>
            </a:prstGeom>
          </p:spPr>
        </p:pic>
        <p:pic>
          <p:nvPicPr>
            <p:cNvPr id="6" name="Picture 5" descr="na3ch1qn92a11.jpg"/>
            <p:cNvPicPr>
              <a:picLocks noChangeAspect="1"/>
            </p:cNvPicPr>
            <p:nvPr/>
          </p:nvPicPr>
          <p:blipFill>
            <a:blip r:embed="rId3" cstate="print"/>
            <a:srcRect t="14444" b="31111"/>
            <a:stretch>
              <a:fillRect/>
            </a:stretch>
          </p:blipFill>
          <p:spPr>
            <a:xfrm>
              <a:off x="5407025" y="1981200"/>
              <a:ext cx="3886200" cy="26447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225" y="304800"/>
            <a:ext cx="1648208" cy="83099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025" y="1752600"/>
            <a:ext cx="10744200" cy="378565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1.ভারতে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স্বায়ী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? উ: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ঘুরি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2.মুহাম্মদ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? উ:মুইজউদ্দিন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সাম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3.ঘুর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।? উ: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আফগানিস্তান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ওহিরাতের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4.ঘুরি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অধিষ্ঠিত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উ:1203খ্রি. 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5.মুহাম্মদ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কুতুব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আইবেককে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3025" y="18288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559425" y="2438400"/>
            <a:ext cx="495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78425" y="2971800"/>
            <a:ext cx="563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30825" y="3505200"/>
            <a:ext cx="563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6425" y="4876800"/>
            <a:ext cx="563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759825" y="4267200"/>
            <a:ext cx="2743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2667000"/>
            <a:ext cx="5257800" cy="397031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4225" y="2673727"/>
            <a:ext cx="5791200" cy="3970318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(2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06/06/2020</a:t>
            </a:r>
            <a:endParaRPr lang="en-GB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5711825" y="15240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5559425" y="25908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483225" y="6248400"/>
            <a:ext cx="381000" cy="381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5178425" y="1371600"/>
            <a:ext cx="1219200" cy="1066800"/>
          </a:xfrm>
          <a:prstGeom prst="triangle">
            <a:avLst>
              <a:gd name="adj" fmla="val 4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3137d70aa_84345.jpg"/>
          <p:cNvPicPr>
            <a:picLocks noChangeAspect="1"/>
          </p:cNvPicPr>
          <p:nvPr/>
        </p:nvPicPr>
        <p:blipFill>
          <a:blip r:embed="rId3"/>
          <a:srcRect l="9231" r="10769" b="16129"/>
          <a:stretch>
            <a:fillRect/>
          </a:stretch>
        </p:blipFill>
        <p:spPr>
          <a:xfrm>
            <a:off x="9293225" y="152400"/>
            <a:ext cx="19812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825" y="228600"/>
            <a:ext cx="25146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25" y="1371601"/>
            <a:ext cx="3924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25" y="13716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836025" y="685800"/>
            <a:ext cx="1015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দল-2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3225" y="685800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দল-1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825" y="4343400"/>
            <a:ext cx="105918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অভিযানের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বিতর্ক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প্রতিযোগিতার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সযুক্তি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225" y="304800"/>
            <a:ext cx="181652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225" y="5105400"/>
            <a:ext cx="11350625" cy="132343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3.ঘুরীর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র্পূবে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dirty="0" smtClean="0"/>
          </a:p>
        </p:txBody>
      </p:sp>
      <p:pic>
        <p:nvPicPr>
          <p:cNvPr id="7170" name="Picture 2" descr="করোনা : বাসা-দোকান ভাড়া মওকুফের দাবি"/>
          <p:cNvPicPr>
            <a:picLocks noChangeAspect="1" noChangeArrowheads="1"/>
          </p:cNvPicPr>
          <p:nvPr/>
        </p:nvPicPr>
        <p:blipFill>
          <a:blip r:embed="rId2"/>
          <a:srcRect l="20267" t="4188" r="18933"/>
          <a:stretch>
            <a:fillRect/>
          </a:stretch>
        </p:blipFill>
        <p:spPr bwMode="auto">
          <a:xfrm>
            <a:off x="3806825" y="1295400"/>
            <a:ext cx="4343400" cy="3486151"/>
          </a:xfrm>
          <a:prstGeom prst="rect">
            <a:avLst/>
          </a:prstGeom>
          <a:noFill/>
        </p:spPr>
      </p:pic>
      <p:pic>
        <p:nvPicPr>
          <p:cNvPr id="7172" name="Picture 4" descr="সুস্থ থাকতে বাসায় থাকুন – Natun Barta Top ..."/>
          <p:cNvPicPr>
            <a:picLocks noChangeAspect="1" noChangeArrowheads="1"/>
          </p:cNvPicPr>
          <p:nvPr/>
        </p:nvPicPr>
        <p:blipFill>
          <a:blip r:embed="rId3"/>
          <a:srcRect l="12308" t="20645" r="11385" b="12258"/>
          <a:stretch>
            <a:fillRect/>
          </a:stretch>
        </p:blipFill>
        <p:spPr bwMode="auto">
          <a:xfrm>
            <a:off x="5635625" y="3886200"/>
            <a:ext cx="19050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_111340596_6d9a8c40-f177-491d-82ac-fb39df92e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25" y="838200"/>
            <a:ext cx="7874001" cy="48782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6200000">
            <a:off x="-505850" y="2636276"/>
            <a:ext cx="4696199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GB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7825" y="152400"/>
            <a:ext cx="36808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রাজবংশের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4873625" y="914400"/>
            <a:ext cx="183896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ইজ্জুদ্দিন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57660" y="2257098"/>
            <a:ext cx="183896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কুতুববুদ্দিন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104153" y="2254468"/>
            <a:ext cx="181972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সাইফুদ্দিন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ঘুরী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4038055" y="2270234"/>
            <a:ext cx="22878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2.আলাউদ্দিন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হুসাইন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জাঁহা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GB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6434417" y="2286000"/>
            <a:ext cx="158569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বাহাউদ্দিন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</a:t>
            </a:r>
            <a:endParaRPr lang="en-GB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121323" y="2286000"/>
            <a:ext cx="11464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শিহাবুদ্দিন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369425" y="2286000"/>
            <a:ext cx="114005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সুজাউদ্দিন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10651689" y="2286000"/>
            <a:ext cx="106311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ফখরুদ্দিন</a:t>
            </a:r>
            <a:endParaRPr lang="en-GB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1749425" y="3810000"/>
            <a:ext cx="20265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আতসুজ</a:t>
            </a:r>
            <a:endParaRPr lang="en-GB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235825" y="3733800"/>
            <a:ext cx="222368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সাইফুদ্দিন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5254625" y="5334000"/>
            <a:ext cx="229261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গিয়াসুদ্দিন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9140825" y="5257800"/>
            <a:ext cx="25218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মুইযুদ্দিন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ঘুরি</a:t>
            </a:r>
            <a:endParaRPr lang="en-GB" sz="24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4025" y="1905000"/>
            <a:ext cx="110458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11290191" y="1933902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9826625" y="1905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8759825" y="1905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>
            <a:off x="7083425" y="1905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>
            <a:off x="5178425" y="1905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>
            <a:off x="3044825" y="1905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377825" y="1905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5635625" y="14478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5178425" y="31242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>
            <a:off x="2663825" y="3473668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454025" y="2057400"/>
            <a:ext cx="1104582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663825" y="3429000"/>
            <a:ext cx="5715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8226425" y="34290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/>
          <p:cNvCxnSpPr/>
          <p:nvPr/>
        </p:nvCxnSpPr>
        <p:spPr>
          <a:xfrm>
            <a:off x="2708493" y="3581400"/>
            <a:ext cx="5715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7312819" y="2972594"/>
            <a:ext cx="3123406" cy="60880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9789319" y="4228306"/>
            <a:ext cx="1295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6016625" y="4876800"/>
            <a:ext cx="556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own Arrow 72"/>
          <p:cNvSpPr/>
          <p:nvPr/>
        </p:nvSpPr>
        <p:spPr>
          <a:xfrm>
            <a:off x="7159625" y="28194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Down Arrow 73"/>
          <p:cNvSpPr/>
          <p:nvPr/>
        </p:nvSpPr>
        <p:spPr>
          <a:xfrm>
            <a:off x="11426825" y="48768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Down Arrow 74"/>
          <p:cNvSpPr/>
          <p:nvPr/>
        </p:nvSpPr>
        <p:spPr>
          <a:xfrm>
            <a:off x="5940425" y="4876800"/>
            <a:ext cx="228600" cy="304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6058663" y="5029200"/>
            <a:ext cx="5562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>
            <a:off x="7235825" y="2848302"/>
            <a:ext cx="3276600" cy="6096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9826625" y="4191000"/>
            <a:ext cx="1371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4-Point Star 81"/>
          <p:cNvSpPr/>
          <p:nvPr/>
        </p:nvSpPr>
        <p:spPr>
          <a:xfrm>
            <a:off x="10283825" y="5943600"/>
            <a:ext cx="914400" cy="6858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4-Point Star 82"/>
          <p:cNvSpPr/>
          <p:nvPr/>
        </p:nvSpPr>
        <p:spPr>
          <a:xfrm>
            <a:off x="8150225" y="5257800"/>
            <a:ext cx="762000" cy="7620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4-Point Star 83"/>
          <p:cNvSpPr/>
          <p:nvPr/>
        </p:nvSpPr>
        <p:spPr>
          <a:xfrm>
            <a:off x="10512425" y="3886200"/>
            <a:ext cx="914400" cy="6858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299450" y="4800600"/>
            <a:ext cx="3581400" cy="13716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মুইযুদ্দিন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ঘুরি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9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1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4" dur="1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0" dur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3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50" grpId="0" animBg="1"/>
      <p:bldP spid="73" grpId="0" animBg="1"/>
      <p:bldP spid="74" grpId="0" animBg="1"/>
      <p:bldP spid="75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225" y="304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4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48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225" y="4800600"/>
            <a:ext cx="10820400" cy="1472327"/>
          </a:xfrm>
          <a:prstGeom prst="horizontalScroll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ঘুরির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অভিযানের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GB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hahabuddin_Suri.jpg"/>
          <p:cNvPicPr>
            <a:picLocks noChangeAspect="1"/>
          </p:cNvPicPr>
          <p:nvPr/>
        </p:nvPicPr>
        <p:blipFill>
          <a:blip r:embed="rId2"/>
          <a:srcRect l="9785" t="9677" r="9786" b="33572"/>
          <a:stretch>
            <a:fillRect/>
          </a:stretch>
        </p:blipFill>
        <p:spPr>
          <a:xfrm>
            <a:off x="4187825" y="1905000"/>
            <a:ext cx="3200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06425" y="381000"/>
          <a:ext cx="10896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616AF1B5-CBAA-4F79-8467-7A8841EF2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F0E879A-C213-4485-9351-E971E07F4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3A72AB0B-5192-4A3E-A027-F5C9FE5AD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79CF67A-1527-4627-950A-03DD9E4C8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2B23938B-D35C-46B1-B73E-D640553ED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4B46C5A5-5C1C-4F89-9A78-75E5A1451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FCDA12B2-98FB-4EDC-91BD-ED6012880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FD9985B0-22D7-45C0-BB96-39FE2D33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225" y="304800"/>
            <a:ext cx="84582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The House of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Ghur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(1175-1206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.)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825" y="2590800"/>
            <a:ext cx="2286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ঘুরিদের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625" y="5410200"/>
            <a:ext cx="10439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আফগানিস্তানের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হিরাত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ওগজনির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পর্বতসংকূল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25" y="990600"/>
            <a:ext cx="6553200" cy="42672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949825" y="3200400"/>
            <a:ext cx="533400" cy="53340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8" name="Rectangle 7"/>
          <p:cNvSpPr/>
          <p:nvPr/>
        </p:nvSpPr>
        <p:spPr>
          <a:xfrm>
            <a:off x="3806825" y="358140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5825" y="6019800"/>
            <a:ext cx="538961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অধিপতিগণ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খ্যাত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7" grpId="1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225" y="1447800"/>
            <a:ext cx="31643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54025" y="2971800"/>
            <a:ext cx="10972800" cy="228147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মুইজউদ্দিন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শিহাবউদ্দিন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1009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মাহমুদের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225" y="3581400"/>
            <a:ext cx="108966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গিয়াসউদ্দিন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গজনি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1203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খ্রি.তার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ভ্রাতার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ঘুররাজ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দিল্লির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hahabuddin_Su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304800"/>
            <a:ext cx="2814266" cy="261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2625" y="838200"/>
            <a:ext cx="312420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তিনিই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ভারতবর্ষে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।(The real Founder)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225" y="304800"/>
            <a:ext cx="71628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ঘুরীর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র্পূবে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025" y="5486400"/>
            <a:ext cx="10668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আক্রমণের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র্পূবে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বিশৃঙ্খলা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অরাজকতা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বেশকিছূ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225" y="5486400"/>
            <a:ext cx="9753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রাজপুত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425" y="5867400"/>
            <a:ext cx="10210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উত্তর-পশ্চিম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রাজপুতদের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nnotation 2020-06-02 101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625" y="1066800"/>
            <a:ext cx="9672918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225" y="228600"/>
            <a:ext cx="6858000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রাজনৈতিক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ছিল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025" y="990600"/>
            <a:ext cx="15240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/>
          </a:p>
        </p:txBody>
      </p:sp>
      <p:sp>
        <p:nvSpPr>
          <p:cNvPr id="9" name="Oval 8"/>
          <p:cNvSpPr/>
          <p:nvPr/>
        </p:nvSpPr>
        <p:spPr>
          <a:xfrm>
            <a:off x="8683625" y="457200"/>
            <a:ext cx="2819400" cy="1219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বংশ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625" y="1600200"/>
            <a:ext cx="2971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আজমির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সম্ভরে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0425" y="1676400"/>
            <a:ext cx="1447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চৌহান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825" y="2362200"/>
            <a:ext cx="144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মালবে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1825" y="2266950"/>
            <a:ext cx="1447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পরমার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5025" y="2971800"/>
            <a:ext cx="144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চেঁদির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9425" y="2876550"/>
            <a:ext cx="1447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কালাচুর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625" y="3429000"/>
            <a:ext cx="19812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বুন্দেলখন্ড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88425" y="3467100"/>
            <a:ext cx="1447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চান্দেলা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7025" y="4114800"/>
            <a:ext cx="144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গুজরাটে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8825" y="4038600"/>
            <a:ext cx="1447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চালুক্য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4225" y="4800600"/>
            <a:ext cx="144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কনৌজ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69225" y="4648200"/>
            <a:ext cx="1524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গহরওয়া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2825" y="5410200"/>
            <a:ext cx="1676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মগধ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2025" y="5181600"/>
            <a:ext cx="12954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পাল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1025" y="5867400"/>
            <a:ext cx="1447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7625" y="5791200"/>
            <a:ext cx="1447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সেন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968625" y="1066800"/>
            <a:ext cx="5562600" cy="2286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3425825" y="1828800"/>
            <a:ext cx="63246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2282825" y="2514600"/>
            <a:ext cx="71628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359025" y="3124200"/>
            <a:ext cx="68580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2816225" y="3657600"/>
            <a:ext cx="60198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3349625" y="4267200"/>
            <a:ext cx="47244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3654425" y="4876800"/>
            <a:ext cx="40386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4111625" y="5410200"/>
            <a:ext cx="30480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4645025" y="6096000"/>
            <a:ext cx="1752600" cy="152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791</Words>
  <Application>Microsoft Office PowerPoint</Application>
  <PresentationFormat>Custom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56</cp:revision>
  <dcterms:created xsi:type="dcterms:W3CDTF">2006-08-16T00:00:00Z</dcterms:created>
  <dcterms:modified xsi:type="dcterms:W3CDTF">2020-06-06T07:48:59Z</dcterms:modified>
</cp:coreProperties>
</file>