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8" r:id="rId6"/>
    <p:sldId id="260" r:id="rId7"/>
    <p:sldId id="273" r:id="rId8"/>
    <p:sldId id="269" r:id="rId9"/>
    <p:sldId id="262" r:id="rId10"/>
    <p:sldId id="270" r:id="rId11"/>
    <p:sldId id="261" r:id="rId12"/>
    <p:sldId id="263" r:id="rId13"/>
    <p:sldId id="264" r:id="rId14"/>
    <p:sldId id="272" r:id="rId15"/>
    <p:sldId id="265" r:id="rId16"/>
    <p:sldId id="266" r:id="rId17"/>
    <p:sldId id="267" r:id="rId18"/>
    <p:sldId id="287" r:id="rId19"/>
    <p:sldId id="276" r:id="rId20"/>
    <p:sldId id="277" r:id="rId21"/>
    <p:sldId id="279" r:id="rId22"/>
    <p:sldId id="280" r:id="rId23"/>
    <p:sldId id="278" r:id="rId24"/>
    <p:sldId id="282" r:id="rId25"/>
    <p:sldId id="283" r:id="rId26"/>
    <p:sldId id="281" r:id="rId27"/>
    <p:sldId id="284" r:id="rId28"/>
    <p:sldId id="285" r:id="rId29"/>
    <p:sldId id="286" r:id="rId30"/>
    <p:sldId id="288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96" d="100"/>
          <a:sy n="96" d="100"/>
        </p:scale>
        <p:origin x="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982E-AC53-4D81-8C50-A913B139064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80FD-F97B-4F9E-82A8-95FC8923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0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982E-AC53-4D81-8C50-A913B139064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80FD-F97B-4F9E-82A8-95FC8923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982E-AC53-4D81-8C50-A913B139064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80FD-F97B-4F9E-82A8-95FC8923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2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982E-AC53-4D81-8C50-A913B139064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80FD-F97B-4F9E-82A8-95FC8923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982E-AC53-4D81-8C50-A913B139064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80FD-F97B-4F9E-82A8-95FC8923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982E-AC53-4D81-8C50-A913B139064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80FD-F97B-4F9E-82A8-95FC8923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6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982E-AC53-4D81-8C50-A913B139064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80FD-F97B-4F9E-82A8-95FC8923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982E-AC53-4D81-8C50-A913B139064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80FD-F97B-4F9E-82A8-95FC8923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8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982E-AC53-4D81-8C50-A913B139064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80FD-F97B-4F9E-82A8-95FC8923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1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982E-AC53-4D81-8C50-A913B139064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80FD-F97B-4F9E-82A8-95FC8923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5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982E-AC53-4D81-8C50-A913B139064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80FD-F97B-4F9E-82A8-95FC8923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1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982E-AC53-4D81-8C50-A913B139064B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80FD-F97B-4F9E-82A8-95FC8923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7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8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31.jp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9.jp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5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092" y="-2540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95602" y="152400"/>
            <a:ext cx="120084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শুভেচ্ছা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338"/>
            <a:ext cx="11699240" cy="52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52306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57200" y="4495800"/>
            <a:ext cx="5410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জামদানি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শাড়ি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বিদেশে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গর্বের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বস্তু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5360" y="4492514"/>
            <a:ext cx="5410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নকশি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কাঁথা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গ্রমীন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লোকশিল্প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18" y="609600"/>
            <a:ext cx="5401982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33401"/>
            <a:ext cx="3048000" cy="3924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2754903" cy="39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6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28903" y="221950"/>
            <a:ext cx="4059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একক</a:t>
            </a:r>
            <a:r>
              <a:rPr lang="en-US" sz="5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কাজ</a:t>
            </a:r>
            <a:r>
              <a:rPr lang="en-US" sz="5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54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9" y="4859267"/>
            <a:ext cx="74291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   ২/ 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কর্মজীবন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162" y="4135992"/>
            <a:ext cx="10744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কামরুল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হাসান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খ্রিষ্টাব্দে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গ্রহন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                                                          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248400" cy="299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33360" y="134330"/>
            <a:ext cx="19255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শব্দার্থ</a:t>
            </a:r>
            <a:endParaRPr lang="en-US" sz="48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9452" y="908334"/>
            <a:ext cx="15167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নিবিড়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27844" y="879477"/>
            <a:ext cx="1358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ঘনিষ্ঠ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1643" y="3013648"/>
            <a:ext cx="55882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বিচার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1102" y="1949064"/>
            <a:ext cx="61690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বিক্রি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এমন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জিনিস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5481" y="1875472"/>
            <a:ext cx="11192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পন্য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6310" y="2963292"/>
            <a:ext cx="1603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অমূল্য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73" y="291534"/>
            <a:ext cx="3363263" cy="1506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82" y="1843951"/>
            <a:ext cx="3397361" cy="10516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48" y="2892798"/>
            <a:ext cx="3450627" cy="12657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82542" y="4309348"/>
            <a:ext cx="15536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দক্ষতা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32" y="4251598"/>
            <a:ext cx="3429000" cy="102534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45221" y="4374193"/>
            <a:ext cx="38940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নিপুণতা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কুশলতা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95442" y="5509479"/>
            <a:ext cx="18710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লুপ্তপ্রায়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6" b="10404"/>
          <a:stretch/>
        </p:blipFill>
        <p:spPr>
          <a:xfrm>
            <a:off x="2964213" y="5276938"/>
            <a:ext cx="3462130" cy="127626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443822" y="5696803"/>
            <a:ext cx="54751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লোপ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বসেছে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এমন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5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4" grpId="0"/>
      <p:bldP spid="15" grpId="0"/>
      <p:bldP spid="17" grpId="0"/>
      <p:bldP spid="19" grpId="0"/>
      <p:bldP spid="21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577775" y="2081700"/>
            <a:ext cx="441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উদ্দিপনা,উৎসাহ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36476" y="549607"/>
            <a:ext cx="510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রীতি,পদ্ধতি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এমন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6614" y="440933"/>
            <a:ext cx="21747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রেওয়াজ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854" y="1847566"/>
            <a:ext cx="33831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অনুপ্রেরনা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50151"/>
          <a:stretch/>
        </p:blipFill>
        <p:spPr>
          <a:xfrm>
            <a:off x="3275357" y="292798"/>
            <a:ext cx="3430243" cy="1330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57" y="1606134"/>
            <a:ext cx="3366329" cy="14182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5928" y="3249714"/>
            <a:ext cx="2266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কথা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0576" y="3391947"/>
            <a:ext cx="3273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কাহিনী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197" y="4399028"/>
            <a:ext cx="21098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অপরিহার্য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90576" y="4349153"/>
            <a:ext cx="35012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এড়ানো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6907" y="5516146"/>
            <a:ext cx="1694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মণীপুরি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77775" y="5454470"/>
            <a:ext cx="57635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মনিপুরি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সম্পর্কিত,মনিপুরে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উৎপন্ন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57" y="4154176"/>
            <a:ext cx="3366329" cy="12483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97" y="5442901"/>
            <a:ext cx="3362389" cy="10912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57" y="2941385"/>
            <a:ext cx="3366329" cy="11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939359" y="5671056"/>
            <a:ext cx="21771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সম্প্রসারন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5325" y="5728848"/>
            <a:ext cx="5452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প্রসারিত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বিস্তারিত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8966" y="4401552"/>
            <a:ext cx="1795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সংরক্ষন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5902" y="4469959"/>
            <a:ext cx="43300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বিশেষ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রক্ষা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8494" y="641399"/>
            <a:ext cx="14285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টোপর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15308" y="515981"/>
            <a:ext cx="46858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হিন্দু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সম্প্রদায়ের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মাথার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মুকুট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5062" y="1634555"/>
            <a:ext cx="16754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টেকসই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49332" y="1818091"/>
            <a:ext cx="19088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মজবুত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00208" y="3236011"/>
            <a:ext cx="56380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অতীতের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গর্ব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গৌরবের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বস্তু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56631" y="3111291"/>
            <a:ext cx="1540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ঐতিহ্য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87" y="206296"/>
            <a:ext cx="3238308" cy="13176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88" y="1523914"/>
            <a:ext cx="3281107" cy="13101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07" y="2821418"/>
            <a:ext cx="3247487" cy="13588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03" y="4180220"/>
            <a:ext cx="3248892" cy="12975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1" y="5477724"/>
            <a:ext cx="3299121" cy="114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191000" y="187739"/>
            <a:ext cx="4264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5905" y="5514694"/>
            <a:ext cx="990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অমূল্য,দক্ষতা,সংরক্ষ,টেকসই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অপরিহার্য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বাক্য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6218"/>
            <a:ext cx="3450627" cy="1810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8" y="3174231"/>
            <a:ext cx="3429000" cy="1727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33" y="914400"/>
            <a:ext cx="3248892" cy="166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461" y="3116723"/>
            <a:ext cx="3281107" cy="17443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65" y="1905000"/>
            <a:ext cx="3366329" cy="18088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065162" y="4824652"/>
            <a:ext cx="16754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টেকসই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86839" y="2581680"/>
            <a:ext cx="14606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অমূল্য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31723" y="4907788"/>
            <a:ext cx="14157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দক্ষতা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67629" y="2533116"/>
            <a:ext cx="1795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সংরক্ষন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24348" y="3857566"/>
            <a:ext cx="21098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পরিহার্য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9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6" grpId="0"/>
      <p:bldP spid="17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514600" y="162899"/>
            <a:ext cx="8032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বুঝতে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পারছো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83" y="1851329"/>
            <a:ext cx="2916263" cy="23986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87589" y="5316121"/>
            <a:ext cx="98614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খাদ্যশস্যের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পরেই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নিবিড়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জড়িয়ে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কুটিরশিল্প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60" y="1773668"/>
            <a:ext cx="2942451" cy="1993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01" y="1760044"/>
            <a:ext cx="2842346" cy="2278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45" y="1824398"/>
            <a:ext cx="2868666" cy="2138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60013"/>
            <a:ext cx="3581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72 0.05347 L -0.27253 -0.12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0.26797 0.2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10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598 L 0.33242 -0.137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32188 0.170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066800" y="5286174"/>
            <a:ext cx="10515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কুটির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শিল্পগুন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বিচার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সামগ্রির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গন্য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লোকশিল্প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30" y="304800"/>
            <a:ext cx="1960775" cy="410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14" y="304801"/>
            <a:ext cx="2228850" cy="4064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0" y="304800"/>
            <a:ext cx="2410317" cy="410010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9615" y="4369385"/>
            <a:ext cx="117984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শীতল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পুতুল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শাড়ি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বাঁশের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বিচারক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81" y="304800"/>
            <a:ext cx="2602276" cy="40644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58" y="304800"/>
            <a:ext cx="2327769" cy="41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990600"/>
            <a:ext cx="5521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মসলিন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তৎকালীন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মোঘল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বাদশাহদের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বিলাসের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বস্তু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ছিল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792478"/>
            <a:ext cx="6096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মসলিন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সূক্ষ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বোনা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আংটির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ভিতর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অনায়াসে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যেত।এ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বোনার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প্রয়োজন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869" y="623674"/>
            <a:ext cx="54864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6026"/>
          <a:stretch/>
        </p:blipFill>
        <p:spPr>
          <a:xfrm>
            <a:off x="243646" y="102974"/>
            <a:ext cx="3132805" cy="340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00" y="77927"/>
            <a:ext cx="3125755" cy="34797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0918" y="3930198"/>
            <a:ext cx="5727482" cy="2618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3557726"/>
            <a:ext cx="2897916" cy="2990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56" y="3582773"/>
            <a:ext cx="3094162" cy="29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8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2709 L 0.49857 0.02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7407E-6 L 0.47956 -0.017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965205" y="4448038"/>
            <a:ext cx="10744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বর্ষাকালে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যখন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থৈ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থৈ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বাইরে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হওয়া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না,মেয়েরা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সংসারের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সাংঙ্গ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দুপুরের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খাবার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খেয়ে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নকসি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কাঁথা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সেলাই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6" y="990600"/>
            <a:ext cx="2879940" cy="345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12" y="990600"/>
            <a:ext cx="2927353" cy="345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331" y="990600"/>
            <a:ext cx="2592869" cy="3457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12887"/>
          <a:stretch/>
        </p:blipFill>
        <p:spPr>
          <a:xfrm>
            <a:off x="6349895" y="990600"/>
            <a:ext cx="2957026" cy="3457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168156" y="126669"/>
            <a:ext cx="9980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বুঝতে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পারছো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4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267200" y="2505322"/>
            <a:ext cx="462805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বীণা</a:t>
            </a:r>
            <a:r>
              <a:rPr lang="en-US" sz="32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মিত্র</a:t>
            </a:r>
            <a:r>
              <a:rPr lang="en-US" sz="32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	                                                 </a:t>
            </a:r>
            <a:r>
              <a:rPr lang="en-US" sz="32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সিনিয়র</a:t>
            </a:r>
            <a:r>
              <a:rPr lang="en-US" sz="32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শিক্ষিকা</a:t>
            </a:r>
            <a:r>
              <a:rPr lang="en-US" sz="32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binamitra400@gmail.com                  </a:t>
            </a:r>
            <a:endParaRPr lang="en-US" sz="48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2616" y="1218901"/>
            <a:ext cx="7391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নলিনীদাস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মাধ্যমিক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বালিকা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বিদ্যালয়,ভোলা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7389" y="4333839"/>
            <a:ext cx="43434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শ্রেণী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:-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অষ্টম</a:t>
            </a:r>
            <a:r>
              <a:rPr lang="en-US" sz="3200" b="1" smtClean="0">
                <a:ln/>
                <a:solidFill>
                  <a:schemeClr val="accent2">
                    <a:lumMod val="75000"/>
                  </a:schemeClr>
                </a:solidFill>
              </a:rPr>
              <a:t>         বিষয়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:-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বাংলা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১ম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পত্র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গদ্যাংশ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)                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সময়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:- ৫০ 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মিনিট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endParaRPr lang="en-US" sz="48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66" y="1922116"/>
            <a:ext cx="2327283" cy="2327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5710" r="16254" b="15802"/>
          <a:stretch/>
        </p:blipFill>
        <p:spPr>
          <a:xfrm>
            <a:off x="1924808" y="4423399"/>
            <a:ext cx="1752600" cy="2057401"/>
          </a:xfrm>
          <a:prstGeom prst="rect">
            <a:avLst/>
          </a:prstGeom>
        </p:spPr>
      </p:pic>
      <p:sp>
        <p:nvSpPr>
          <p:cNvPr id="14" name="24-Point Star 13"/>
          <p:cNvSpPr/>
          <p:nvPr/>
        </p:nvSpPr>
        <p:spPr>
          <a:xfrm>
            <a:off x="3133757" y="177800"/>
            <a:ext cx="5867400" cy="989929"/>
          </a:xfrm>
          <a:prstGeom prst="star2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49628" y="279412"/>
            <a:ext cx="26356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পরিচিতি</a:t>
            </a:r>
            <a:endParaRPr lang="en-US" sz="48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144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357989" y="4303455"/>
            <a:ext cx="11582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কাথাঁ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সেলাই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গল্প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হাসি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কান্না,রং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বেরঙের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সেলাই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নকশা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কাঁথার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সূচের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ফোঁড়ের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লুকিয়ে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পরিবারের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কাহিনী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24" y="304801"/>
            <a:ext cx="2806976" cy="377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59" y="299416"/>
            <a:ext cx="2234065" cy="3775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7" t="6745" r="12965" b="16816"/>
          <a:stretch/>
        </p:blipFill>
        <p:spPr>
          <a:xfrm>
            <a:off x="2727296" y="310271"/>
            <a:ext cx="2180866" cy="3755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47" y="314910"/>
            <a:ext cx="1971511" cy="37752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8" y="307044"/>
            <a:ext cx="2373404" cy="37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09600" y="4715808"/>
            <a:ext cx="11353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তাঁত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এলাকাতেই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আছে;ঢাকা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টাংগাইল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,শাহজাতপুর,কুমিল্লা,চট্টোগ্রাম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এলাকায়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তাঁতশিল্পের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মৌলিক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বৈশিষ্ট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78" y="990600"/>
            <a:ext cx="2339922" cy="3594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5" y="990600"/>
            <a:ext cx="2272386" cy="3554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AB7DF8-F548-46F7-946C-1E9B313F3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96" y="1019804"/>
            <a:ext cx="2263236" cy="3594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26E9B5C0-2B90-4616-8094-54DDEC22F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55" y="1019804"/>
            <a:ext cx="2177724" cy="3544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2" y="990600"/>
            <a:ext cx="2307063" cy="3604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52" y="1019804"/>
            <a:ext cx="2201207" cy="35688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068" y="207004"/>
            <a:ext cx="9980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বুঝতে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পারছো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6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6485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14400" y="4145241"/>
            <a:ext cx="60685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শীতলক্ষা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তীরে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তাঁতশিল্প,কারখানা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গড়ে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উঠেছে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56467"/>
            <a:ext cx="60694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জামদানি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শাড়ি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বিদেশে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নয়,আমাদের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গর্বের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বস্তু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1" y="315896"/>
            <a:ext cx="5839772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1" y="154910"/>
            <a:ext cx="2884178" cy="3167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07" y="156722"/>
            <a:ext cx="3199531" cy="320759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95286" y="3899251"/>
            <a:ext cx="54864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1" y="3336993"/>
            <a:ext cx="3082800" cy="323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5" t="15894" r="12544" b="17959"/>
          <a:stretch/>
        </p:blipFill>
        <p:spPr>
          <a:xfrm>
            <a:off x="3613280" y="3344354"/>
            <a:ext cx="3065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5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47174 0.014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81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44453 0.03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59963" y="685800"/>
            <a:ext cx="606463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খদ্দরের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সমাদর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শুধু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নয়,শহরের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আধুনিক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শহরের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আধুনিক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সমাজে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যথেষ্ট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240" y="3569971"/>
            <a:ext cx="606463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তুলা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কাটা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হয়।হস্ত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সুতায়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প্রস্তুত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হয়,সেই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প্রকৃত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খদ্দর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895" y="553494"/>
            <a:ext cx="5656199" cy="2471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02" y="130109"/>
            <a:ext cx="3048000" cy="30793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2676" y="3471082"/>
            <a:ext cx="5821425" cy="3046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6" y="88900"/>
            <a:ext cx="2753186" cy="3165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28" y="3407241"/>
            <a:ext cx="2949143" cy="3129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1" y="3326353"/>
            <a:ext cx="2634277" cy="31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47995 -0.00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47631 0.029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355655"/>
            <a:ext cx="62484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সিলেটের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মাছিমপুর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অঞ্চলের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মনিপুরি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নিজেদের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ওপুরুষদের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পরিধেয়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বস্ত্র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থাকে,এ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মোটাও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টেকসই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875" y="4750959"/>
            <a:ext cx="59877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গ্রামে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পিতলের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বাসনপত্র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এককালে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প্রচলিত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ছিল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4587" y="236024"/>
            <a:ext cx="5737088" cy="2888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5" y="226158"/>
            <a:ext cx="2701278" cy="3504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7925" r="12436" b="12889"/>
          <a:stretch/>
        </p:blipFill>
        <p:spPr>
          <a:xfrm>
            <a:off x="3132178" y="303120"/>
            <a:ext cx="2810050" cy="34271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48663" y="3881688"/>
            <a:ext cx="54864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04407" y="3881688"/>
            <a:ext cx="4791986" cy="2435015"/>
            <a:chOff x="3962400" y="1981200"/>
            <a:chExt cx="4791986" cy="243501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39"/>
            <a:stretch/>
          </p:blipFill>
          <p:spPr>
            <a:xfrm>
              <a:off x="3962400" y="1981200"/>
              <a:ext cx="4791986" cy="1447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43" b="-1"/>
            <a:stretch/>
          </p:blipFill>
          <p:spPr>
            <a:xfrm>
              <a:off x="3962400" y="3429000"/>
              <a:ext cx="4791986" cy="9872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2039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50352 -0.01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6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48659 0.010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500270" y="4055049"/>
            <a:ext cx="588551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খুলনার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মাদুর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সিলেটের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শীতলপাটি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কাছে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173" y="533400"/>
            <a:ext cx="558722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পোড়ামাটির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ঐতিহ্য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বহু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যুগের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মাটির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কলস,হাড়ি,পাতিল,ফুলদানি,প্রতিমা,সোপিচ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ইত্যাদি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575" y="506462"/>
            <a:ext cx="54864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7776" r="11195" b="13199"/>
          <a:stretch/>
        </p:blipFill>
        <p:spPr>
          <a:xfrm>
            <a:off x="405873" y="219943"/>
            <a:ext cx="2484230" cy="3240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69" y="267077"/>
            <a:ext cx="3276600" cy="310499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922598" y="3990876"/>
            <a:ext cx="5274254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42" y="3470018"/>
            <a:ext cx="2816173" cy="3068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8" y="3464187"/>
            <a:ext cx="3064259" cy="30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48412 -0.01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47539 0.036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609412"/>
            <a:ext cx="582316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বাঁশ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রকম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আধুনিক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রুচিসম্মত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সামগ্রী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378" y="3850131"/>
            <a:ext cx="56465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পুতুল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পাখা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সহজাত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শিল্পগুন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478" y="551633"/>
            <a:ext cx="5486400" cy="2555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7" y="268937"/>
            <a:ext cx="2399696" cy="30188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93" y="282153"/>
            <a:ext cx="3335845" cy="30188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4398" y="3851627"/>
            <a:ext cx="54864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98" y="3393985"/>
            <a:ext cx="2622826" cy="3196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2" y="3460504"/>
            <a:ext cx="3269714" cy="31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9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4513 -0.0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46263 -0.015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918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343400" y="304800"/>
            <a:ext cx="353494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732" y="2819400"/>
            <a:ext cx="4904268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এলাকার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মাদুর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কাছে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প্রিয়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মসলিনের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কদর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ছিল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দুনিয়া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জুরে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8677" y="1752600"/>
            <a:ext cx="224131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‘ক’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35109" y="1752600"/>
            <a:ext cx="211147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‘খ’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819399"/>
            <a:ext cx="6324600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শিল্পগুন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বিচারে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কুটির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বর্ষাকালে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নকশি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কাঁথা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উপযুক্ত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6250" r="4259" b="6250"/>
          <a:stretch/>
        </p:blipFill>
        <p:spPr>
          <a:xfrm>
            <a:off x="9601200" y="345408"/>
            <a:ext cx="2287540" cy="21883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4" y="288650"/>
            <a:ext cx="2153903" cy="2084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788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845976" y="304800"/>
            <a:ext cx="269657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7338" y="460487"/>
            <a:ext cx="358623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বহুনির্বাচনি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291" y="1308612"/>
            <a:ext cx="93971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কোনটি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মোঘল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বাদশাহদের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বিলাশের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বস্তু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ছিল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854" y="1999957"/>
            <a:ext cx="7617346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নকশি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কাঁথা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(খ)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মসলিন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(গ)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খদ্দরের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(ঘ)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শীতল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পাটি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461" y="3245300"/>
            <a:ext cx="672652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২/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বর্তমান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গৌরব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297" y="3915396"/>
            <a:ext cx="961192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কাতান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(খ)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জামদানি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(গ)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বেনারসি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(ঘ)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খদ্দর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4461" y="4626884"/>
            <a:ext cx="99982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৩/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ভেতর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কিসের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ঘটেছে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8108" y="5310245"/>
            <a:ext cx="7532552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ইচ্ছাশক্তির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(খ)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বোধের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(গ)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হৃদয়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(ঘ)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পরিশ্রমের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71808" y="6090404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48000" y="4167273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43576" y="2093969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337022" y="304800"/>
            <a:ext cx="371447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564" y="874187"/>
            <a:ext cx="35702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উদ্দীপকটি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</a:t>
            </a:r>
            <a:r>
              <a:rPr lang="en-US" sz="40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0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63574"/>
            <a:ext cx="108204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রুমা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পুরাতন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সুতির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শাড়ি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নকশী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কাঁথা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করে।এই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কাঁথা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প্রবাসী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মারুফা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আকৃষ্ট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কাঁথাটি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নেয়।এতে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রুমা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উৎসায়িত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ওঠে।সে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যুব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উন্নয়নের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প্রশিক্ষন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গ্রমেই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কারখানা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গড়ে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তোলে।এতে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কর্মসংস্থান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হয়।তাদের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নকসী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কাঁথাসহ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অন্যান্য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সামগ্রী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দামে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বিক্রি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3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2" y="1092979"/>
            <a:ext cx="4404486" cy="221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67" y="1206500"/>
            <a:ext cx="4390659" cy="2209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565" y="117737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54" y="3546737"/>
            <a:ext cx="4388671" cy="2161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" y="3429001"/>
            <a:ext cx="4404486" cy="23275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23377" y="230485"/>
            <a:ext cx="10272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বুঝতে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পারছো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6406" y="995218"/>
            <a:ext cx="980653" cy="476131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</a:t>
            </a:r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বসে</a:t>
            </a:r>
            <a:r>
              <a:rPr lang="en-US" sz="36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করছে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5051" y="5849207"/>
            <a:ext cx="814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902" y="5849207"/>
            <a:ext cx="1380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7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15532" y="1000076"/>
            <a:ext cx="74270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</a:t>
            </a:r>
            <a:r>
              <a:rPr lang="en-US" sz="4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গুলোর</a:t>
            </a:r>
            <a:r>
              <a:rPr lang="en-US" sz="4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উত্তর</a:t>
            </a:r>
            <a:r>
              <a:rPr lang="en-US" sz="4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লিখে</a:t>
            </a:r>
            <a:r>
              <a:rPr lang="en-US" sz="4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আনবে</a:t>
            </a:r>
            <a:r>
              <a:rPr lang="en-US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2209800"/>
            <a:ext cx="10515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                   (খ)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হাড়িয়ে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যাচ্ছে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            (গ)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রুমার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‘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লোকশিল্প’প্রবন্ধের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আলোকে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                                                        (ঘ)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অর্থনৈতিক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উন্নয়নে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রুমার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অবদান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‘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লোকশিল্প’প্রবন্ধের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আলোকে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2057400"/>
            <a:ext cx="32480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টোপড়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10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038600" y="88900"/>
            <a:ext cx="4411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rgbClr val="B71F8F"/>
                </a:solidFill>
              </a:rPr>
              <a:t>ধন্যবাদ</a:t>
            </a:r>
            <a:endParaRPr lang="en-US" sz="9600" b="1" cap="none" spc="0" dirty="0">
              <a:ln/>
              <a:solidFill>
                <a:srgbClr val="B71F8F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16270"/>
            <a:ext cx="9829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7620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115390"/>
            <a:ext cx="4966781" cy="19162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05800" y="5092313"/>
            <a:ext cx="1863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মৃ</a:t>
            </a:r>
            <a:r>
              <a:rPr lang="en-US" sz="36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ৎ </a:t>
            </a:r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শিল্প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9948"/>
            <a:ext cx="5050104" cy="20584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43087" y="2367627"/>
            <a:ext cx="24481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কুটির</a:t>
            </a:r>
            <a:r>
              <a:rPr lang="en-US" sz="36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শিল্প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5" y="428277"/>
            <a:ext cx="5085665" cy="1885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5676" y="2358899"/>
            <a:ext cx="2151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তাঁত</a:t>
            </a:r>
            <a:r>
              <a:rPr lang="en-US" sz="36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শিল্প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7" y="3006887"/>
            <a:ext cx="5187183" cy="1946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95721" y="5000202"/>
            <a:ext cx="2130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চারু</a:t>
            </a:r>
            <a:r>
              <a:rPr lang="en-US" sz="36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শিল্প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5790381"/>
            <a:ext cx="7939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লোকশিল্প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5047" y="250599"/>
            <a:ext cx="896399" cy="5729581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একাজ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গুলোকে</a:t>
            </a:r>
            <a:r>
              <a:rPr lang="en-US" sz="32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কোন</a:t>
            </a:r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শিল্প</a:t>
            </a:r>
            <a:r>
              <a:rPr lang="en-US" sz="32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বলে</a:t>
            </a:r>
            <a:endParaRPr lang="en-US" sz="32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38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10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500866" y="101427"/>
            <a:ext cx="73152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আজকের</a:t>
            </a:r>
            <a:r>
              <a:rPr lang="en-US" sz="72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72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পাঠ</a:t>
            </a:r>
            <a:r>
              <a:rPr lang="en-US" sz="72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6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আমাদের</a:t>
            </a:r>
            <a:r>
              <a:rPr lang="en-US" sz="6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লোক</a:t>
            </a:r>
            <a:r>
              <a:rPr lang="en-US" sz="6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শিল্প</a:t>
            </a:r>
            <a:r>
              <a:rPr lang="en-US" sz="6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rgbClr val="0070C0"/>
                </a:solidFill>
              </a:rPr>
              <a:t>কামরুল</a:t>
            </a:r>
            <a:r>
              <a:rPr lang="en-US" sz="4000" b="1" dirty="0" smtClean="0">
                <a:ln/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ln/>
                <a:solidFill>
                  <a:srgbClr val="0070C0"/>
                </a:solidFill>
              </a:rPr>
              <a:t>হাসান</a:t>
            </a:r>
            <a:endParaRPr lang="en-US" sz="40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64264"/>
            <a:ext cx="9601200" cy="37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14800" y="153222"/>
            <a:ext cx="380745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শিখন</a:t>
            </a:r>
            <a:r>
              <a:rPr lang="en-US" sz="5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ফল</a:t>
            </a:r>
            <a:r>
              <a:rPr lang="en-US" sz="5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:-</a:t>
            </a:r>
            <a:endParaRPr lang="en-US" sz="5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7193" y="935665"/>
            <a:ext cx="5707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0070C0"/>
                </a:solidFill>
              </a:rPr>
              <a:t>এই</a:t>
            </a:r>
            <a:r>
              <a:rPr lang="en-US" sz="3600" b="1" dirty="0" smtClean="0">
                <a:ln/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</a:rPr>
              <a:t>পাঠ</a:t>
            </a:r>
            <a:r>
              <a:rPr lang="en-US" sz="3600" b="1" dirty="0" smtClean="0">
                <a:ln/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</a:rPr>
              <a:t>শেষে</a:t>
            </a:r>
            <a:r>
              <a:rPr lang="en-US" sz="3600" b="1" dirty="0" smtClean="0">
                <a:ln/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</a:rPr>
              <a:t>শিক্ষার্থীরা</a:t>
            </a:r>
            <a:r>
              <a:rPr lang="en-US" sz="3600" b="1" dirty="0" smtClean="0">
                <a:ln/>
                <a:solidFill>
                  <a:srgbClr val="0070C0"/>
                </a:solidFill>
              </a:rPr>
              <a:t>---</a:t>
            </a:r>
            <a:endParaRPr lang="en-US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12607"/>
            <a:ext cx="8786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লোকশিল্প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04800" y="1978220"/>
            <a:ext cx="106115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২/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মসলিন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তৎকালিন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মোঘল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বাদশাহদের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জনপ্রিয়তা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240" y="3614463"/>
            <a:ext cx="10772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৪/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তুলা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সূতা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খদ্দর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87" y="3035855"/>
            <a:ext cx="96487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৩/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জামদানি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শাড়ি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গর্বের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বস্তু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116" y="4625465"/>
            <a:ext cx="99579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৫/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কুমারেরা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হাড়ি,পাতিল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198" y="5706496"/>
            <a:ext cx="112468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৬/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মাদুর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শীতলপাটি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পুতুল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353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01431" y="342801"/>
            <a:ext cx="395973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আদর্</a:t>
            </a:r>
            <a:r>
              <a:rPr lang="en-US" sz="5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শ</a:t>
            </a:r>
            <a:r>
              <a:rPr lang="en-US" sz="5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পাঠ</a:t>
            </a:r>
            <a:r>
              <a:rPr lang="en-US" sz="5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:-</a:t>
            </a:r>
            <a:endParaRPr lang="en-US" sz="5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1000" y="323353"/>
            <a:ext cx="349326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সরব</a:t>
            </a:r>
            <a:r>
              <a:rPr lang="en-US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পাঠ</a:t>
            </a:r>
            <a:r>
              <a:rPr lang="en-US" sz="5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:-</a:t>
            </a:r>
            <a:endParaRPr lang="en-US" sz="5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4765"/>
            <a:ext cx="4648200" cy="508033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333264"/>
            <a:ext cx="4800600" cy="5156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61" y="1468222"/>
            <a:ext cx="1324077" cy="50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479073" y="5043197"/>
            <a:ext cx="3373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কামরুল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হাসান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loud 9"/>
          <p:cNvSpPr/>
          <p:nvPr/>
        </p:nvSpPr>
        <p:spPr>
          <a:xfrm>
            <a:off x="269240" y="798343"/>
            <a:ext cx="4247032" cy="296777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366686" y="3874857"/>
            <a:ext cx="4281514" cy="274276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7694986" y="842665"/>
            <a:ext cx="4181992" cy="287913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7668732" y="3721795"/>
            <a:ext cx="4267200" cy="283140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4135" y="925154"/>
            <a:ext cx="42271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১৯২১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খ্রিঃ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কলকাতায়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গ্রহন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করেন।একজন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শিল্পি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হিসাবে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বিদেশে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লাভ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24800" y="1232930"/>
            <a:ext cx="423905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আঁকার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কৌশল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নানা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পত্র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পত্রিকায়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প্রকাশিত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09245" y="3963891"/>
            <a:ext cx="422668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বইয়ের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‘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আন্দোলন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অমর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কথা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১৯৮৮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খ্রিষ্টাব্দে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মৃত্যু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6686" y="3839187"/>
            <a:ext cx="466251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দির্ঘকাল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ইনিস্টিটিউটে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অধ্যাপনা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করেন।পরে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ক্ষুদ্র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কুটির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ডিজাইন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সেন্টারের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নকশাবিদ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নিযুক্ত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26" y="1277675"/>
            <a:ext cx="3211560" cy="3675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4186600" y="348390"/>
            <a:ext cx="3995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9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9" grpId="0"/>
      <p:bldP spid="2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12215332" cy="6858000"/>
            <a:chOff x="-8092" y="-25400"/>
            <a:chExt cx="12215332" cy="6858000"/>
          </a:xfrm>
          <a:gradFill flip="none" rotWithShape="1">
            <a:gsLst>
              <a:gs pos="0">
                <a:srgbClr val="B71F8F">
                  <a:shade val="30000"/>
                  <a:satMod val="115000"/>
                </a:srgbClr>
              </a:gs>
              <a:gs pos="50000">
                <a:srgbClr val="B71F8F">
                  <a:shade val="67500"/>
                  <a:satMod val="115000"/>
                </a:srgbClr>
              </a:gs>
              <a:gs pos="100000">
                <a:srgbClr val="B71F8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-8092" y="-25400"/>
              <a:ext cx="19304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3400" y="-25400"/>
              <a:ext cx="233680" cy="685800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010910" y="-6033770"/>
              <a:ext cx="1778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08370" y="633730"/>
              <a:ext cx="203200" cy="12194540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594596" y="4284698"/>
            <a:ext cx="11199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লোকশিল্প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প্রবন্ধটি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‘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লোককৃষ্টি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গ্রন্থ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গৃহীত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প্রবন্ধে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শিল্প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ঐতিহ্যের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বর্ণনা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দিয়েছেন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এ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বর্ণনায়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লোকশিল্পের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গভীর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মমত্ববোধের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4902" y="207471"/>
            <a:ext cx="396454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12" y="1096888"/>
            <a:ext cx="5346380" cy="320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0" y="1117856"/>
            <a:ext cx="5331615" cy="31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5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928</Words>
  <Application>Microsoft Office PowerPoint</Application>
  <PresentationFormat>Widescreen</PresentationFormat>
  <Paragraphs>120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727</cp:revision>
  <dcterms:created xsi:type="dcterms:W3CDTF">2020-05-21T11:41:22Z</dcterms:created>
  <dcterms:modified xsi:type="dcterms:W3CDTF">2020-06-06T09:21:48Z</dcterms:modified>
</cp:coreProperties>
</file>