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6" r:id="rId1"/>
  </p:sldMasterIdLst>
  <p:notesMasterIdLst>
    <p:notesMasterId r:id="rId18"/>
  </p:notesMasterIdLst>
  <p:sldIdLst>
    <p:sldId id="256" r:id="rId2"/>
    <p:sldId id="269" r:id="rId3"/>
    <p:sldId id="258" r:id="rId4"/>
    <p:sldId id="260" r:id="rId5"/>
    <p:sldId id="284" r:id="rId6"/>
    <p:sldId id="283" r:id="rId7"/>
    <p:sldId id="286" r:id="rId8"/>
    <p:sldId id="277" r:id="rId9"/>
    <p:sldId id="278" r:id="rId10"/>
    <p:sldId id="280" r:id="rId11"/>
    <p:sldId id="281" r:id="rId12"/>
    <p:sldId id="282" r:id="rId13"/>
    <p:sldId id="261" r:id="rId14"/>
    <p:sldId id="276" r:id="rId15"/>
    <p:sldId id="262" r:id="rId16"/>
    <p:sldId id="2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434" autoAdjust="0"/>
  </p:normalViewPr>
  <p:slideViewPr>
    <p:cSldViewPr>
      <p:cViewPr varScale="1">
        <p:scale>
          <a:sx n="70" d="100"/>
          <a:sy n="70" d="100"/>
        </p:scale>
        <p:origin x="1368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2814A5-3F36-40DB-BB44-0CD85997079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B194BAB-08B2-4B8B-B683-3E67BCD1D78D}">
      <dgm:prSet phldrT="[Text]"/>
      <dgm:spPr/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244494B-62FE-4DC2-BCD1-D1BE44C83D66}" type="parTrans" cxnId="{735E582A-CF4C-4676-8FF3-1B082DAD2B9E}">
      <dgm:prSet/>
      <dgm:spPr/>
      <dgm:t>
        <a:bodyPr/>
        <a:lstStyle/>
        <a:p>
          <a:endParaRPr lang="en-US"/>
        </a:p>
      </dgm:t>
    </dgm:pt>
    <dgm:pt modelId="{4C7B15C4-7F4A-4F1B-972F-3B06B83C69A6}" type="sibTrans" cxnId="{735E582A-CF4C-4676-8FF3-1B082DAD2B9E}">
      <dgm:prSet/>
      <dgm:spPr/>
      <dgm:t>
        <a:bodyPr/>
        <a:lstStyle/>
        <a:p>
          <a:endParaRPr lang="en-US"/>
        </a:p>
      </dgm:t>
    </dgm:pt>
    <dgm:pt modelId="{F51B7670-AB73-49BF-ADA2-05024EB216DA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464288-6354-457F-B459-D364BBC9C1A7}" type="parTrans" cxnId="{324BBE95-4C43-41F5-8FC0-95741080062A}">
      <dgm:prSet/>
      <dgm:spPr/>
      <dgm:t>
        <a:bodyPr/>
        <a:lstStyle/>
        <a:p>
          <a:endParaRPr lang="en-US"/>
        </a:p>
      </dgm:t>
    </dgm:pt>
    <dgm:pt modelId="{2A324EA3-B904-480E-A927-E29A02DDC1B4}" type="sibTrans" cxnId="{324BBE95-4C43-41F5-8FC0-95741080062A}">
      <dgm:prSet/>
      <dgm:spPr/>
      <dgm:t>
        <a:bodyPr/>
        <a:lstStyle/>
        <a:p>
          <a:endParaRPr lang="en-US"/>
        </a:p>
      </dgm:t>
    </dgm:pt>
    <dgm:pt modelId="{9ECA4422-BE71-475E-8906-E888CEA8114E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5971B6A-3A14-429A-A2E9-ACECBA9845E1}" type="parTrans" cxnId="{583BF846-BEE9-47FE-86DD-4CCA8B13A429}">
      <dgm:prSet/>
      <dgm:spPr/>
      <dgm:t>
        <a:bodyPr/>
        <a:lstStyle/>
        <a:p>
          <a:endParaRPr lang="en-US"/>
        </a:p>
      </dgm:t>
    </dgm:pt>
    <dgm:pt modelId="{0110C35D-C4A6-40B4-832A-66A5DB107DB5}" type="sibTrans" cxnId="{583BF846-BEE9-47FE-86DD-4CCA8B13A429}">
      <dgm:prSet/>
      <dgm:spPr/>
      <dgm:t>
        <a:bodyPr/>
        <a:lstStyle/>
        <a:p>
          <a:endParaRPr lang="en-US"/>
        </a:p>
      </dgm:t>
    </dgm:pt>
    <dgm:pt modelId="{73236754-AF8D-49EC-93A5-2088D915825B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55621F4-A73D-410F-86FC-446155C1B149}" type="parTrans" cxnId="{BB6DC906-7B45-4A56-87F3-3FDE103D35D1}">
      <dgm:prSet/>
      <dgm:spPr/>
      <dgm:t>
        <a:bodyPr/>
        <a:lstStyle/>
        <a:p>
          <a:endParaRPr lang="en-US"/>
        </a:p>
      </dgm:t>
    </dgm:pt>
    <dgm:pt modelId="{082C2A51-DE2C-4123-BD19-36C212F8BC29}" type="sibTrans" cxnId="{BB6DC906-7B45-4A56-87F3-3FDE103D35D1}">
      <dgm:prSet/>
      <dgm:spPr/>
      <dgm:t>
        <a:bodyPr/>
        <a:lstStyle/>
        <a:p>
          <a:endParaRPr lang="en-US"/>
        </a:p>
      </dgm:t>
    </dgm:pt>
    <dgm:pt modelId="{C5AB5B71-68DE-412F-8173-59DE48C19AEF}">
      <dgm:prSet phldrT="[Text]" custT="1"/>
      <dgm:spPr/>
      <dgm:t>
        <a:bodyPr/>
        <a:lstStyle/>
        <a:p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স্বাভাবিক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কার্যকলাপের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ক্রয়-বিক্রয়ের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পুনঃবিক্রয়যোগ্য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যেকান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অবিক্রীত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5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F55409A-AE46-4557-B7AF-84174C5D0CFE}" type="parTrans" cxnId="{FF81FCCA-E6F8-4304-837B-1DB9939ED91C}">
      <dgm:prSet/>
      <dgm:spPr/>
      <dgm:t>
        <a:bodyPr/>
        <a:lstStyle/>
        <a:p>
          <a:endParaRPr lang="en-US"/>
        </a:p>
      </dgm:t>
    </dgm:pt>
    <dgm:pt modelId="{96A27F19-9387-4D92-9D7C-0E1026AA62FD}" type="sibTrans" cxnId="{FF81FCCA-E6F8-4304-837B-1DB9939ED91C}">
      <dgm:prSet/>
      <dgm:spPr/>
      <dgm:t>
        <a:bodyPr/>
        <a:lstStyle/>
        <a:p>
          <a:endParaRPr lang="en-US"/>
        </a:p>
      </dgm:t>
    </dgm:pt>
    <dgm:pt modelId="{780A0523-EE5B-427D-BD4E-00DF15BF7BE6}" type="pres">
      <dgm:prSet presAssocID="{5A2814A5-3F36-40DB-BB44-0CD85997079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392278A-6AD5-4D59-BA7C-905AEA7BEE30}" type="pres">
      <dgm:prSet presAssocID="{DB194BAB-08B2-4B8B-B683-3E67BCD1D78D}" presName="hierRoot1" presStyleCnt="0"/>
      <dgm:spPr/>
    </dgm:pt>
    <dgm:pt modelId="{303BFD71-1633-4BC3-984F-9DCEEB8050F4}" type="pres">
      <dgm:prSet presAssocID="{DB194BAB-08B2-4B8B-B683-3E67BCD1D78D}" presName="composite" presStyleCnt="0"/>
      <dgm:spPr/>
    </dgm:pt>
    <dgm:pt modelId="{6B28DD9E-F2A6-44F3-BECA-1D3354E49B2B}" type="pres">
      <dgm:prSet presAssocID="{DB194BAB-08B2-4B8B-B683-3E67BCD1D78D}" presName="background" presStyleLbl="node0" presStyleIdx="0" presStyleCnt="1"/>
      <dgm:spPr/>
    </dgm:pt>
    <dgm:pt modelId="{B6CA06A1-1387-459F-B7D8-DA2634E1B344}" type="pres">
      <dgm:prSet presAssocID="{DB194BAB-08B2-4B8B-B683-3E67BCD1D78D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ACA972-82C0-4198-81E1-4694B1F59365}" type="pres">
      <dgm:prSet presAssocID="{DB194BAB-08B2-4B8B-B683-3E67BCD1D78D}" presName="hierChild2" presStyleCnt="0"/>
      <dgm:spPr/>
    </dgm:pt>
    <dgm:pt modelId="{BC9010BD-9B2B-4519-82DD-3B1ED34F049C}" type="pres">
      <dgm:prSet presAssocID="{4B464288-6354-457F-B459-D364BBC9C1A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F6FA0E19-CD7B-4178-A4B3-1D84B46BCC98}" type="pres">
      <dgm:prSet presAssocID="{F51B7670-AB73-49BF-ADA2-05024EB216DA}" presName="hierRoot2" presStyleCnt="0"/>
      <dgm:spPr/>
    </dgm:pt>
    <dgm:pt modelId="{9697EFD5-D13B-400B-8591-3A3E34675620}" type="pres">
      <dgm:prSet presAssocID="{F51B7670-AB73-49BF-ADA2-05024EB216DA}" presName="composite2" presStyleCnt="0"/>
      <dgm:spPr/>
    </dgm:pt>
    <dgm:pt modelId="{732830B7-F385-4BC1-AC87-4B36BB579ED8}" type="pres">
      <dgm:prSet presAssocID="{F51B7670-AB73-49BF-ADA2-05024EB216DA}" presName="background2" presStyleLbl="node2" presStyleIdx="0" presStyleCnt="2"/>
      <dgm:spPr/>
    </dgm:pt>
    <dgm:pt modelId="{49827B29-7873-49F4-8B53-834C59698819}" type="pres">
      <dgm:prSet presAssocID="{F51B7670-AB73-49BF-ADA2-05024EB216DA}" presName="text2" presStyleLbl="fgAcc2" presStyleIdx="0" presStyleCnt="2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FA4ECF-6D56-43A5-AB49-6978A5996594}" type="pres">
      <dgm:prSet presAssocID="{F51B7670-AB73-49BF-ADA2-05024EB216DA}" presName="hierChild3" presStyleCnt="0"/>
      <dgm:spPr/>
    </dgm:pt>
    <dgm:pt modelId="{A2F3F392-057D-4ED7-AE3E-9F1AEF2AE56A}" type="pres">
      <dgm:prSet presAssocID="{B5971B6A-3A14-429A-A2E9-ACECBA9845E1}" presName="Name17" presStyleLbl="parChTrans1D3" presStyleIdx="0" presStyleCnt="2"/>
      <dgm:spPr/>
      <dgm:t>
        <a:bodyPr/>
        <a:lstStyle/>
        <a:p>
          <a:endParaRPr lang="en-US"/>
        </a:p>
      </dgm:t>
    </dgm:pt>
    <dgm:pt modelId="{4D507414-28A0-4EE1-B792-8A6C29E09A32}" type="pres">
      <dgm:prSet presAssocID="{9ECA4422-BE71-475E-8906-E888CEA8114E}" presName="hierRoot3" presStyleCnt="0"/>
      <dgm:spPr/>
    </dgm:pt>
    <dgm:pt modelId="{DD32038B-CBAD-4C13-9051-2856327FEBE5}" type="pres">
      <dgm:prSet presAssocID="{9ECA4422-BE71-475E-8906-E888CEA8114E}" presName="composite3" presStyleCnt="0"/>
      <dgm:spPr/>
    </dgm:pt>
    <dgm:pt modelId="{1CCAFBE0-43CE-40AE-9FB7-1034A1CC68AF}" type="pres">
      <dgm:prSet presAssocID="{9ECA4422-BE71-475E-8906-E888CEA8114E}" presName="background3" presStyleLbl="node3" presStyleIdx="0" presStyleCnt="2"/>
      <dgm:spPr/>
    </dgm:pt>
    <dgm:pt modelId="{BCDC4F59-7CBB-4E71-AD94-D9DD3DA0AF09}" type="pres">
      <dgm:prSet presAssocID="{9ECA4422-BE71-475E-8906-E888CEA8114E}" presName="text3" presStyleLbl="fgAcc3" presStyleIdx="0" presStyleCnt="2" custScaleX="173131" custScaleY="141200" custLinFactNeighborY="-2690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1692AF-808D-4634-80FB-33CA02F675F6}" type="pres">
      <dgm:prSet presAssocID="{9ECA4422-BE71-475E-8906-E888CEA8114E}" presName="hierChild4" presStyleCnt="0"/>
      <dgm:spPr/>
    </dgm:pt>
    <dgm:pt modelId="{30B07A02-7086-4641-9A72-FB81EA1AFA70}" type="pres">
      <dgm:prSet presAssocID="{155621F4-A73D-410F-86FC-446155C1B149}" presName="Name10" presStyleLbl="parChTrans1D2" presStyleIdx="1" presStyleCnt="2"/>
      <dgm:spPr/>
      <dgm:t>
        <a:bodyPr/>
        <a:lstStyle/>
        <a:p>
          <a:endParaRPr lang="en-US"/>
        </a:p>
      </dgm:t>
    </dgm:pt>
    <dgm:pt modelId="{C08D08BE-1B05-4BEE-937E-F4971915399C}" type="pres">
      <dgm:prSet presAssocID="{73236754-AF8D-49EC-93A5-2088D915825B}" presName="hierRoot2" presStyleCnt="0"/>
      <dgm:spPr/>
    </dgm:pt>
    <dgm:pt modelId="{36873207-C329-42CF-8D5D-C9D68BAB52FB}" type="pres">
      <dgm:prSet presAssocID="{73236754-AF8D-49EC-93A5-2088D915825B}" presName="composite2" presStyleCnt="0"/>
      <dgm:spPr/>
    </dgm:pt>
    <dgm:pt modelId="{3AD94497-0645-4ECF-A27E-6FEA9642EF28}" type="pres">
      <dgm:prSet presAssocID="{73236754-AF8D-49EC-93A5-2088D915825B}" presName="background2" presStyleLbl="node2" presStyleIdx="1" presStyleCnt="2"/>
      <dgm:spPr/>
    </dgm:pt>
    <dgm:pt modelId="{4A38BFD8-8BB7-4B9D-B568-0FADAE207002}" type="pres">
      <dgm:prSet presAssocID="{73236754-AF8D-49EC-93A5-2088D915825B}" presName="text2" presStyleLbl="fgAcc2" presStyleIdx="1" presStyleCnt="2" custLinFactNeighborX="19267" custLinFactNeighborY="-18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2DE006-8EF9-489B-A731-5D7BA57176CB}" type="pres">
      <dgm:prSet presAssocID="{73236754-AF8D-49EC-93A5-2088D915825B}" presName="hierChild3" presStyleCnt="0"/>
      <dgm:spPr/>
    </dgm:pt>
    <dgm:pt modelId="{DBB564B6-B1A4-49BD-B86D-74313D029515}" type="pres">
      <dgm:prSet presAssocID="{3F55409A-AE46-4557-B7AF-84174C5D0C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17C5B736-73B0-4F4B-B50F-0D5010068F94}" type="pres">
      <dgm:prSet presAssocID="{C5AB5B71-68DE-412F-8173-59DE48C19AEF}" presName="hierRoot3" presStyleCnt="0"/>
      <dgm:spPr/>
    </dgm:pt>
    <dgm:pt modelId="{B63FE27B-1432-4EB2-8540-A52C681476D3}" type="pres">
      <dgm:prSet presAssocID="{C5AB5B71-68DE-412F-8173-59DE48C19AEF}" presName="composite3" presStyleCnt="0"/>
      <dgm:spPr/>
    </dgm:pt>
    <dgm:pt modelId="{A1B0BEC3-DCEB-495A-8901-543B045F3DB0}" type="pres">
      <dgm:prSet presAssocID="{C5AB5B71-68DE-412F-8173-59DE48C19AEF}" presName="background3" presStyleLbl="node3" presStyleIdx="1" presStyleCnt="2"/>
      <dgm:spPr/>
    </dgm:pt>
    <dgm:pt modelId="{AD8364AB-9144-46A3-8D21-53B04C228282}" type="pres">
      <dgm:prSet presAssocID="{C5AB5B71-68DE-412F-8173-59DE48C19AEF}" presName="text3" presStyleLbl="fgAcc3" presStyleIdx="1" presStyleCnt="2" custScaleX="250627" custScaleY="199310" custLinFactNeighborY="-23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E26BA56-2EA4-4CEA-9590-C657A480C4D4}" type="pres">
      <dgm:prSet presAssocID="{C5AB5B71-68DE-412F-8173-59DE48C19AEF}" presName="hierChild4" presStyleCnt="0"/>
      <dgm:spPr/>
    </dgm:pt>
  </dgm:ptLst>
  <dgm:cxnLst>
    <dgm:cxn modelId="{A5DC8CFB-CD34-48BA-8FEF-62CB6DAF4434}" type="presOf" srcId="{4B464288-6354-457F-B459-D364BBC9C1A7}" destId="{BC9010BD-9B2B-4519-82DD-3B1ED34F049C}" srcOrd="0" destOrd="0" presId="urn:microsoft.com/office/officeart/2005/8/layout/hierarchy1"/>
    <dgm:cxn modelId="{BB6DC906-7B45-4A56-87F3-3FDE103D35D1}" srcId="{DB194BAB-08B2-4B8B-B683-3E67BCD1D78D}" destId="{73236754-AF8D-49EC-93A5-2088D915825B}" srcOrd="1" destOrd="0" parTransId="{155621F4-A73D-410F-86FC-446155C1B149}" sibTransId="{082C2A51-DE2C-4123-BD19-36C212F8BC29}"/>
    <dgm:cxn modelId="{583BF846-BEE9-47FE-86DD-4CCA8B13A429}" srcId="{F51B7670-AB73-49BF-ADA2-05024EB216DA}" destId="{9ECA4422-BE71-475E-8906-E888CEA8114E}" srcOrd="0" destOrd="0" parTransId="{B5971B6A-3A14-429A-A2E9-ACECBA9845E1}" sibTransId="{0110C35D-C4A6-40B4-832A-66A5DB107DB5}"/>
    <dgm:cxn modelId="{735E582A-CF4C-4676-8FF3-1B082DAD2B9E}" srcId="{5A2814A5-3F36-40DB-BB44-0CD85997079E}" destId="{DB194BAB-08B2-4B8B-B683-3E67BCD1D78D}" srcOrd="0" destOrd="0" parTransId="{5244494B-62FE-4DC2-BCD1-D1BE44C83D66}" sibTransId="{4C7B15C4-7F4A-4F1B-972F-3B06B83C69A6}"/>
    <dgm:cxn modelId="{DD609512-D462-44EB-9516-BA9600C4EF74}" type="presOf" srcId="{C5AB5B71-68DE-412F-8173-59DE48C19AEF}" destId="{AD8364AB-9144-46A3-8D21-53B04C228282}" srcOrd="0" destOrd="0" presId="urn:microsoft.com/office/officeart/2005/8/layout/hierarchy1"/>
    <dgm:cxn modelId="{324BBE95-4C43-41F5-8FC0-95741080062A}" srcId="{DB194BAB-08B2-4B8B-B683-3E67BCD1D78D}" destId="{F51B7670-AB73-49BF-ADA2-05024EB216DA}" srcOrd="0" destOrd="0" parTransId="{4B464288-6354-457F-B459-D364BBC9C1A7}" sibTransId="{2A324EA3-B904-480E-A927-E29A02DDC1B4}"/>
    <dgm:cxn modelId="{C134E17C-8477-421B-9156-8E6BA63C7DFC}" type="presOf" srcId="{B5971B6A-3A14-429A-A2E9-ACECBA9845E1}" destId="{A2F3F392-057D-4ED7-AE3E-9F1AEF2AE56A}" srcOrd="0" destOrd="0" presId="urn:microsoft.com/office/officeart/2005/8/layout/hierarchy1"/>
    <dgm:cxn modelId="{C93AB5A4-4182-458F-B707-38DE0B6A53DF}" type="presOf" srcId="{155621F4-A73D-410F-86FC-446155C1B149}" destId="{30B07A02-7086-4641-9A72-FB81EA1AFA70}" srcOrd="0" destOrd="0" presId="urn:microsoft.com/office/officeart/2005/8/layout/hierarchy1"/>
    <dgm:cxn modelId="{B199AADB-C5CB-431E-9EB1-C0FBA3F6DBC6}" type="presOf" srcId="{DB194BAB-08B2-4B8B-B683-3E67BCD1D78D}" destId="{B6CA06A1-1387-459F-B7D8-DA2634E1B344}" srcOrd="0" destOrd="0" presId="urn:microsoft.com/office/officeart/2005/8/layout/hierarchy1"/>
    <dgm:cxn modelId="{FF81FCCA-E6F8-4304-837B-1DB9939ED91C}" srcId="{73236754-AF8D-49EC-93A5-2088D915825B}" destId="{C5AB5B71-68DE-412F-8173-59DE48C19AEF}" srcOrd="0" destOrd="0" parTransId="{3F55409A-AE46-4557-B7AF-84174C5D0CFE}" sibTransId="{96A27F19-9387-4D92-9D7C-0E1026AA62FD}"/>
    <dgm:cxn modelId="{E7F7C7CF-8C5A-4FFC-8EE5-318429B26217}" type="presOf" srcId="{3F55409A-AE46-4557-B7AF-84174C5D0CFE}" destId="{DBB564B6-B1A4-49BD-B86D-74313D029515}" srcOrd="0" destOrd="0" presId="urn:microsoft.com/office/officeart/2005/8/layout/hierarchy1"/>
    <dgm:cxn modelId="{2C938868-D212-402E-ADAE-0B46151921B6}" type="presOf" srcId="{5A2814A5-3F36-40DB-BB44-0CD85997079E}" destId="{780A0523-EE5B-427D-BD4E-00DF15BF7BE6}" srcOrd="0" destOrd="0" presId="urn:microsoft.com/office/officeart/2005/8/layout/hierarchy1"/>
    <dgm:cxn modelId="{5F7A95D8-6EFC-42E7-AF80-0C766CD69FEF}" type="presOf" srcId="{73236754-AF8D-49EC-93A5-2088D915825B}" destId="{4A38BFD8-8BB7-4B9D-B568-0FADAE207002}" srcOrd="0" destOrd="0" presId="urn:microsoft.com/office/officeart/2005/8/layout/hierarchy1"/>
    <dgm:cxn modelId="{79CCF3A1-E673-4B2B-AAD5-3C62054B349A}" type="presOf" srcId="{F51B7670-AB73-49BF-ADA2-05024EB216DA}" destId="{49827B29-7873-49F4-8B53-834C59698819}" srcOrd="0" destOrd="0" presId="urn:microsoft.com/office/officeart/2005/8/layout/hierarchy1"/>
    <dgm:cxn modelId="{7A763430-3DF4-4430-8A73-BC63C7FDA126}" type="presOf" srcId="{9ECA4422-BE71-475E-8906-E888CEA8114E}" destId="{BCDC4F59-7CBB-4E71-AD94-D9DD3DA0AF09}" srcOrd="0" destOrd="0" presId="urn:microsoft.com/office/officeart/2005/8/layout/hierarchy1"/>
    <dgm:cxn modelId="{D9189981-E21C-49ED-8680-A36B3F87C2AB}" type="presParOf" srcId="{780A0523-EE5B-427D-BD4E-00DF15BF7BE6}" destId="{D392278A-6AD5-4D59-BA7C-905AEA7BEE30}" srcOrd="0" destOrd="0" presId="urn:microsoft.com/office/officeart/2005/8/layout/hierarchy1"/>
    <dgm:cxn modelId="{15666623-812C-4CDD-A584-E38E1748ABDD}" type="presParOf" srcId="{D392278A-6AD5-4D59-BA7C-905AEA7BEE30}" destId="{303BFD71-1633-4BC3-984F-9DCEEB8050F4}" srcOrd="0" destOrd="0" presId="urn:microsoft.com/office/officeart/2005/8/layout/hierarchy1"/>
    <dgm:cxn modelId="{1AADDECE-95D2-4456-9BC3-2CEA697718E6}" type="presParOf" srcId="{303BFD71-1633-4BC3-984F-9DCEEB8050F4}" destId="{6B28DD9E-F2A6-44F3-BECA-1D3354E49B2B}" srcOrd="0" destOrd="0" presId="urn:microsoft.com/office/officeart/2005/8/layout/hierarchy1"/>
    <dgm:cxn modelId="{9ACBFA24-F208-4B89-8D02-E9D8BE70D8D5}" type="presParOf" srcId="{303BFD71-1633-4BC3-984F-9DCEEB8050F4}" destId="{B6CA06A1-1387-459F-B7D8-DA2634E1B344}" srcOrd="1" destOrd="0" presId="urn:microsoft.com/office/officeart/2005/8/layout/hierarchy1"/>
    <dgm:cxn modelId="{5E7AE23F-7869-4E1F-90DE-7573B46C7E36}" type="presParOf" srcId="{D392278A-6AD5-4D59-BA7C-905AEA7BEE30}" destId="{24ACA972-82C0-4198-81E1-4694B1F59365}" srcOrd="1" destOrd="0" presId="urn:microsoft.com/office/officeart/2005/8/layout/hierarchy1"/>
    <dgm:cxn modelId="{05F2CA22-BC1C-4523-9CD3-85F5582204A2}" type="presParOf" srcId="{24ACA972-82C0-4198-81E1-4694B1F59365}" destId="{BC9010BD-9B2B-4519-82DD-3B1ED34F049C}" srcOrd="0" destOrd="0" presId="urn:microsoft.com/office/officeart/2005/8/layout/hierarchy1"/>
    <dgm:cxn modelId="{B84C5621-5BC3-4F0F-B2A0-7A0A7E092175}" type="presParOf" srcId="{24ACA972-82C0-4198-81E1-4694B1F59365}" destId="{F6FA0E19-CD7B-4178-A4B3-1D84B46BCC98}" srcOrd="1" destOrd="0" presId="urn:microsoft.com/office/officeart/2005/8/layout/hierarchy1"/>
    <dgm:cxn modelId="{AEBB2239-30B6-4C8A-93A1-0019D33A2336}" type="presParOf" srcId="{F6FA0E19-CD7B-4178-A4B3-1D84B46BCC98}" destId="{9697EFD5-D13B-400B-8591-3A3E34675620}" srcOrd="0" destOrd="0" presId="urn:microsoft.com/office/officeart/2005/8/layout/hierarchy1"/>
    <dgm:cxn modelId="{B89C7FCA-2364-4E39-8BEE-B019416294CA}" type="presParOf" srcId="{9697EFD5-D13B-400B-8591-3A3E34675620}" destId="{732830B7-F385-4BC1-AC87-4B36BB579ED8}" srcOrd="0" destOrd="0" presId="urn:microsoft.com/office/officeart/2005/8/layout/hierarchy1"/>
    <dgm:cxn modelId="{C214B23D-05EE-4959-8E7D-5CBC8C77385A}" type="presParOf" srcId="{9697EFD5-D13B-400B-8591-3A3E34675620}" destId="{49827B29-7873-49F4-8B53-834C59698819}" srcOrd="1" destOrd="0" presId="urn:microsoft.com/office/officeart/2005/8/layout/hierarchy1"/>
    <dgm:cxn modelId="{C286A8F3-A048-410E-984E-5BAA698FBE62}" type="presParOf" srcId="{F6FA0E19-CD7B-4178-A4B3-1D84B46BCC98}" destId="{C7FA4ECF-6D56-43A5-AB49-6978A5996594}" srcOrd="1" destOrd="0" presId="urn:microsoft.com/office/officeart/2005/8/layout/hierarchy1"/>
    <dgm:cxn modelId="{9F2B8C4C-79BD-4B1F-B660-15EFB4A6E369}" type="presParOf" srcId="{C7FA4ECF-6D56-43A5-AB49-6978A5996594}" destId="{A2F3F392-057D-4ED7-AE3E-9F1AEF2AE56A}" srcOrd="0" destOrd="0" presId="urn:microsoft.com/office/officeart/2005/8/layout/hierarchy1"/>
    <dgm:cxn modelId="{99729546-18D4-4E56-B3CE-3031B6D2F8C3}" type="presParOf" srcId="{C7FA4ECF-6D56-43A5-AB49-6978A5996594}" destId="{4D507414-28A0-4EE1-B792-8A6C29E09A32}" srcOrd="1" destOrd="0" presId="urn:microsoft.com/office/officeart/2005/8/layout/hierarchy1"/>
    <dgm:cxn modelId="{4CCD58A2-013A-4F12-B067-0B923B7373E5}" type="presParOf" srcId="{4D507414-28A0-4EE1-B792-8A6C29E09A32}" destId="{DD32038B-CBAD-4C13-9051-2856327FEBE5}" srcOrd="0" destOrd="0" presId="urn:microsoft.com/office/officeart/2005/8/layout/hierarchy1"/>
    <dgm:cxn modelId="{22E15C09-DA76-4565-B562-DFC08053501C}" type="presParOf" srcId="{DD32038B-CBAD-4C13-9051-2856327FEBE5}" destId="{1CCAFBE0-43CE-40AE-9FB7-1034A1CC68AF}" srcOrd="0" destOrd="0" presId="urn:microsoft.com/office/officeart/2005/8/layout/hierarchy1"/>
    <dgm:cxn modelId="{F1C68122-85FE-4547-95B5-9009FA0B3AF4}" type="presParOf" srcId="{DD32038B-CBAD-4C13-9051-2856327FEBE5}" destId="{BCDC4F59-7CBB-4E71-AD94-D9DD3DA0AF09}" srcOrd="1" destOrd="0" presId="urn:microsoft.com/office/officeart/2005/8/layout/hierarchy1"/>
    <dgm:cxn modelId="{D73FE067-3EE7-4538-9544-B305D54EA0A6}" type="presParOf" srcId="{4D507414-28A0-4EE1-B792-8A6C29E09A32}" destId="{E31692AF-808D-4634-80FB-33CA02F675F6}" srcOrd="1" destOrd="0" presId="urn:microsoft.com/office/officeart/2005/8/layout/hierarchy1"/>
    <dgm:cxn modelId="{E825206F-6D07-47B2-82EB-7F586AEA2131}" type="presParOf" srcId="{24ACA972-82C0-4198-81E1-4694B1F59365}" destId="{30B07A02-7086-4641-9A72-FB81EA1AFA70}" srcOrd="2" destOrd="0" presId="urn:microsoft.com/office/officeart/2005/8/layout/hierarchy1"/>
    <dgm:cxn modelId="{03A6669D-6464-41B0-80BC-41D95F34B7C9}" type="presParOf" srcId="{24ACA972-82C0-4198-81E1-4694B1F59365}" destId="{C08D08BE-1B05-4BEE-937E-F4971915399C}" srcOrd="3" destOrd="0" presId="urn:microsoft.com/office/officeart/2005/8/layout/hierarchy1"/>
    <dgm:cxn modelId="{D8045151-5FAE-4BB2-88BD-2A4531C333C9}" type="presParOf" srcId="{C08D08BE-1B05-4BEE-937E-F4971915399C}" destId="{36873207-C329-42CF-8D5D-C9D68BAB52FB}" srcOrd="0" destOrd="0" presId="urn:microsoft.com/office/officeart/2005/8/layout/hierarchy1"/>
    <dgm:cxn modelId="{25DDAEC3-A176-4AD0-948A-C3EC0B68C97B}" type="presParOf" srcId="{36873207-C329-42CF-8D5D-C9D68BAB52FB}" destId="{3AD94497-0645-4ECF-A27E-6FEA9642EF28}" srcOrd="0" destOrd="0" presId="urn:microsoft.com/office/officeart/2005/8/layout/hierarchy1"/>
    <dgm:cxn modelId="{9A543BBA-648B-4F6E-9CA0-30C2221CBE92}" type="presParOf" srcId="{36873207-C329-42CF-8D5D-C9D68BAB52FB}" destId="{4A38BFD8-8BB7-4B9D-B568-0FADAE207002}" srcOrd="1" destOrd="0" presId="urn:microsoft.com/office/officeart/2005/8/layout/hierarchy1"/>
    <dgm:cxn modelId="{C82901D8-07D6-4C46-B12E-CBCB1607506E}" type="presParOf" srcId="{C08D08BE-1B05-4BEE-937E-F4971915399C}" destId="{012DE006-8EF9-489B-A731-5D7BA57176CB}" srcOrd="1" destOrd="0" presId="urn:microsoft.com/office/officeart/2005/8/layout/hierarchy1"/>
    <dgm:cxn modelId="{00DA7E3F-83A5-4507-83F7-3B1AAFBC990A}" type="presParOf" srcId="{012DE006-8EF9-489B-A731-5D7BA57176CB}" destId="{DBB564B6-B1A4-49BD-B86D-74313D029515}" srcOrd="0" destOrd="0" presId="urn:microsoft.com/office/officeart/2005/8/layout/hierarchy1"/>
    <dgm:cxn modelId="{4D338EF3-6348-4FF3-860B-B64983C5AA21}" type="presParOf" srcId="{012DE006-8EF9-489B-A731-5D7BA57176CB}" destId="{17C5B736-73B0-4F4B-B50F-0D5010068F94}" srcOrd="1" destOrd="0" presId="urn:microsoft.com/office/officeart/2005/8/layout/hierarchy1"/>
    <dgm:cxn modelId="{7522963C-EE96-4A84-97E5-880C2944B542}" type="presParOf" srcId="{17C5B736-73B0-4F4B-B50F-0D5010068F94}" destId="{B63FE27B-1432-4EB2-8540-A52C681476D3}" srcOrd="0" destOrd="0" presId="urn:microsoft.com/office/officeart/2005/8/layout/hierarchy1"/>
    <dgm:cxn modelId="{5051A553-B7DA-4480-A25C-02A75ADF99AF}" type="presParOf" srcId="{B63FE27B-1432-4EB2-8540-A52C681476D3}" destId="{A1B0BEC3-DCEB-495A-8901-543B045F3DB0}" srcOrd="0" destOrd="0" presId="urn:microsoft.com/office/officeart/2005/8/layout/hierarchy1"/>
    <dgm:cxn modelId="{F2E0E4A9-9692-448C-B3B7-A62D077E5016}" type="presParOf" srcId="{B63FE27B-1432-4EB2-8540-A52C681476D3}" destId="{AD8364AB-9144-46A3-8D21-53B04C228282}" srcOrd="1" destOrd="0" presId="urn:microsoft.com/office/officeart/2005/8/layout/hierarchy1"/>
    <dgm:cxn modelId="{55222E12-B1ED-4080-A278-C5E8AB677599}" type="presParOf" srcId="{17C5B736-73B0-4F4B-B50F-0D5010068F94}" destId="{DE26BA56-2EA4-4CEA-9590-C657A480C4D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240853-9818-49BA-9603-C7815950F257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D15AD-307A-49A7-A966-8E897B7151DC}">
      <dgm:prSet phldrT="[Text]" custT="1"/>
      <dgm:spPr/>
      <dgm:t>
        <a:bodyPr/>
        <a:lstStyle/>
        <a:p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3600" b="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830674A-CFF7-4042-A733-1CC98300A200}" type="parTrans" cxnId="{2F2F550C-B077-4D22-B97D-1C0720426ADC}">
      <dgm:prSet/>
      <dgm:spPr/>
      <dgm:t>
        <a:bodyPr/>
        <a:lstStyle/>
        <a:p>
          <a:endParaRPr lang="en-US"/>
        </a:p>
      </dgm:t>
    </dgm:pt>
    <dgm:pt modelId="{50AC78A8-D0B0-41BE-A50B-F09CEB29D945}" type="sibTrans" cxnId="{2F2F550C-B077-4D22-B97D-1C0720426ADC}">
      <dgm:prSet/>
      <dgm:spPr/>
      <dgm:t>
        <a:bodyPr/>
        <a:lstStyle/>
        <a:p>
          <a:endParaRPr lang="en-US"/>
        </a:p>
      </dgm:t>
    </dgm:pt>
    <dgm:pt modelId="{CD75A296-CB9C-4186-9B5C-796B6830CD65}">
      <dgm:prSet phldrT="[Text]"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অধিযাচন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পত্র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পাওয়ার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নথিভুক্তকরণ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পদক্ষেপ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FDC02BD5-954A-4A92-B6CE-34D8845932F9}" type="parTrans" cxnId="{296856F5-5302-4189-BD61-4FE9BB59586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09216C-D142-420F-B295-D1737C234108}" type="sibTrans" cxnId="{296856F5-5302-4189-BD61-4FE9BB595866}">
      <dgm:prSet/>
      <dgm:spPr/>
      <dgm:t>
        <a:bodyPr/>
        <a:lstStyle/>
        <a:p>
          <a:endParaRPr lang="en-US"/>
        </a:p>
      </dgm:t>
    </dgm:pt>
    <dgm:pt modelId="{D20D3134-8DB0-44FD-9FD8-76A750EE2882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অনুসন্ধান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BD446006-C511-4A0C-9EE8-AEAFB9095C18}" type="parTrans" cxnId="{4ADF0E72-944C-4F1C-A404-A2AF4FFE89E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C30059-9B30-406F-993B-B46EDB1894D2}" type="sibTrans" cxnId="{4ADF0E72-944C-4F1C-A404-A2AF4FFE89E4}">
      <dgm:prSet/>
      <dgm:spPr/>
      <dgm:t>
        <a:bodyPr/>
        <a:lstStyle/>
        <a:p>
          <a:endParaRPr lang="en-US"/>
        </a:p>
      </dgm:t>
    </dgm:pt>
    <dgm:pt modelId="{487C40F3-D65E-40C4-AF05-4F6406D23ECF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ফরমায়েশ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84BE979-9615-4D30-9F49-8A8D8720889A}" type="parTrans" cxnId="{546A3002-C0D4-4843-97B0-0E4FE4B48B3D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DE567C-0680-4EDD-82CB-6881CF3A20DE}" type="sibTrans" cxnId="{546A3002-C0D4-4843-97B0-0E4FE4B48B3D}">
      <dgm:prSet/>
      <dgm:spPr/>
      <dgm:t>
        <a:bodyPr/>
        <a:lstStyle/>
        <a:p>
          <a:endParaRPr lang="en-US"/>
        </a:p>
      </dgm:t>
    </dgm:pt>
    <dgm:pt modelId="{90A220DC-2340-4A36-BB31-782B9CE89733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চালান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পরিশোধ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CB11C0C3-619D-42F1-BAD5-099512432B34}" type="parTrans" cxnId="{E0EFBDD1-9D97-4FA7-88E7-215C7D1B79E3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A2F98B-2A2A-426A-9DDD-C903A69DD99F}" type="sibTrans" cxnId="{E0EFBDD1-9D97-4FA7-88E7-215C7D1B79E3}">
      <dgm:prSet/>
      <dgm:spPr/>
      <dgm:t>
        <a:bodyPr/>
        <a:lstStyle/>
        <a:p>
          <a:endParaRPr lang="en-US"/>
        </a:p>
      </dgm:t>
    </dgm:pt>
    <dgm:pt modelId="{AFC99351-E764-45A7-AB64-9694F4EA4F38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পণ্য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যাচাই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624C2FA-809B-4B00-8B3A-6FB6F26F41F8}" type="parTrans" cxnId="{055DF140-3E2F-468A-A4E0-5D2D05454FA1}">
      <dgm:prSet custT="1"/>
      <dgm:spPr/>
      <dgm:t>
        <a:bodyPr/>
        <a:lstStyle/>
        <a:p>
          <a:endParaRPr lang="en-US" sz="2400"/>
        </a:p>
      </dgm:t>
    </dgm:pt>
    <dgm:pt modelId="{F342156E-98E3-425D-BB8F-089C7092D290}" type="sibTrans" cxnId="{055DF140-3E2F-468A-A4E0-5D2D05454FA1}">
      <dgm:prSet/>
      <dgm:spPr/>
      <dgm:t>
        <a:bodyPr/>
        <a:lstStyle/>
        <a:p>
          <a:endParaRPr lang="en-US"/>
        </a:p>
      </dgm:t>
    </dgm:pt>
    <dgm:pt modelId="{8246A1F0-4AD0-4AE5-9897-9D45D076295E}" type="pres">
      <dgm:prSet presAssocID="{E0240853-9818-49BA-9603-C7815950F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89502-48CC-4E41-86A1-796AF4453B49}" type="pres">
      <dgm:prSet presAssocID="{D10D15AD-307A-49A7-A966-8E897B7151DC}" presName="centerShape" presStyleLbl="node0" presStyleIdx="0" presStyleCnt="1" custScaleX="162613" custScaleY="104905"/>
      <dgm:spPr/>
      <dgm:t>
        <a:bodyPr/>
        <a:lstStyle/>
        <a:p>
          <a:endParaRPr lang="en-US"/>
        </a:p>
      </dgm:t>
    </dgm:pt>
    <dgm:pt modelId="{A45969C2-D12D-4042-A3B8-457A7C3BB775}" type="pres">
      <dgm:prSet presAssocID="{FDC02BD5-954A-4A92-B6CE-34D8845932F9}" presName="parTrans" presStyleLbl="sibTrans2D1" presStyleIdx="0" presStyleCnt="5" custScaleX="114398"/>
      <dgm:spPr/>
      <dgm:t>
        <a:bodyPr/>
        <a:lstStyle/>
        <a:p>
          <a:endParaRPr lang="en-US"/>
        </a:p>
      </dgm:t>
    </dgm:pt>
    <dgm:pt modelId="{2139FE19-0962-44AD-9843-08596C1E0D45}" type="pres">
      <dgm:prSet presAssocID="{FDC02BD5-954A-4A92-B6CE-34D8845932F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5368D70-2076-4841-8A6B-87B8F9D94B21}" type="pres">
      <dgm:prSet presAssocID="{CD75A296-CB9C-4186-9B5C-796B6830CD65}" presName="node" presStyleLbl="node1" presStyleIdx="0" presStyleCnt="5" custScaleX="156703" custRadScaleRad="101929" custRadScaleInc="-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2AB-BB86-4E6F-8D10-03DAA0CD8A42}" type="pres">
      <dgm:prSet presAssocID="{BD446006-C511-4A0C-9EE8-AEAFB9095C18}" presName="parTrans" presStyleLbl="sibTrans2D1" presStyleIdx="1" presStyleCnt="5" custScaleX="114398"/>
      <dgm:spPr/>
      <dgm:t>
        <a:bodyPr/>
        <a:lstStyle/>
        <a:p>
          <a:endParaRPr lang="en-US"/>
        </a:p>
      </dgm:t>
    </dgm:pt>
    <dgm:pt modelId="{2A452C56-B40F-4F2A-AA51-B7E678C6019A}" type="pres">
      <dgm:prSet presAssocID="{BD446006-C511-4A0C-9EE8-AEAFB9095C1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8B2A574-44B0-4229-8AF9-56B78D09EA1F}" type="pres">
      <dgm:prSet presAssocID="{D20D3134-8DB0-44FD-9FD8-76A750EE2882}" presName="node" presStyleLbl="node1" presStyleIdx="1" presStyleCnt="5" custScaleX="141262" custRadScaleRad="110494" custRadScaleInc="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0E0E-4E37-4EC3-A943-E409FA4F905E}" type="pres">
      <dgm:prSet presAssocID="{884BE979-9615-4D30-9F49-8A8D8720889A}" presName="parTrans" presStyleLbl="sibTrans2D1" presStyleIdx="2" presStyleCnt="5" custScaleX="114398"/>
      <dgm:spPr/>
      <dgm:t>
        <a:bodyPr/>
        <a:lstStyle/>
        <a:p>
          <a:endParaRPr lang="en-US"/>
        </a:p>
      </dgm:t>
    </dgm:pt>
    <dgm:pt modelId="{47B72C12-7567-4B88-AB41-30C9CCDC021C}" type="pres">
      <dgm:prSet presAssocID="{884BE979-9615-4D30-9F49-8A8D8720889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0E74EA-7F97-4D68-AB71-5AF841088603}" type="pres">
      <dgm:prSet presAssocID="{487C40F3-D65E-40C4-AF05-4F6406D23ECF}" presName="node" presStyleLbl="node1" presStyleIdx="2" presStyleCnt="5" custScaleX="148907" custRadScaleRad="103775" custRadScaleInc="-3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0D0E-1F8A-4222-A3B5-F30A657E7166}" type="pres">
      <dgm:prSet presAssocID="{8624C2FA-809B-4B00-8B3A-6FB6F26F41F8}" presName="parTrans" presStyleLbl="sibTrans2D1" presStyleIdx="3" presStyleCnt="5" custScaleX="114398"/>
      <dgm:spPr/>
      <dgm:t>
        <a:bodyPr/>
        <a:lstStyle/>
        <a:p>
          <a:endParaRPr lang="en-US"/>
        </a:p>
      </dgm:t>
    </dgm:pt>
    <dgm:pt modelId="{377C6C49-2B46-4E71-9382-B3199B438ECF}" type="pres">
      <dgm:prSet presAssocID="{8624C2FA-809B-4B00-8B3A-6FB6F26F41F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A95AE95-7ABB-4A8B-9A25-F6692C429454}" type="pres">
      <dgm:prSet presAssocID="{AFC99351-E764-45A7-AB64-9694F4EA4F38}" presName="node" presStyleLbl="node1" presStyleIdx="3" presStyleCnt="5" custScaleX="148906" custRadScaleRad="107022" custRadScaleInc="2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E9693-AB86-48B5-8D41-FDCFB1A2843D}" type="pres">
      <dgm:prSet presAssocID="{CB11C0C3-619D-42F1-BAD5-099512432B34}" presName="parTrans" presStyleLbl="sibTrans2D1" presStyleIdx="4" presStyleCnt="5" custScaleX="114398"/>
      <dgm:spPr/>
      <dgm:t>
        <a:bodyPr/>
        <a:lstStyle/>
        <a:p>
          <a:endParaRPr lang="en-US"/>
        </a:p>
      </dgm:t>
    </dgm:pt>
    <dgm:pt modelId="{08064546-9F52-4459-9633-3EE6A00F8229}" type="pres">
      <dgm:prSet presAssocID="{CB11C0C3-619D-42F1-BAD5-099512432B3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6FA26C5-2829-426B-96E0-508F7D632C66}" type="pres">
      <dgm:prSet presAssocID="{90A220DC-2340-4A36-BB31-782B9CE89733}" presName="node" presStyleLbl="node1" presStyleIdx="4" presStyleCnt="5" custScaleX="136784" custRadScaleRad="113011" custRadScaleInc="-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DF140-3E2F-468A-A4E0-5D2D05454FA1}" srcId="{D10D15AD-307A-49A7-A966-8E897B7151DC}" destId="{AFC99351-E764-45A7-AB64-9694F4EA4F38}" srcOrd="3" destOrd="0" parTransId="{8624C2FA-809B-4B00-8B3A-6FB6F26F41F8}" sibTransId="{F342156E-98E3-425D-BB8F-089C7092D290}"/>
    <dgm:cxn modelId="{546A3002-C0D4-4843-97B0-0E4FE4B48B3D}" srcId="{D10D15AD-307A-49A7-A966-8E897B7151DC}" destId="{487C40F3-D65E-40C4-AF05-4F6406D23ECF}" srcOrd="2" destOrd="0" parTransId="{884BE979-9615-4D30-9F49-8A8D8720889A}" sibTransId="{5FDE567C-0680-4EDD-82CB-6881CF3A20DE}"/>
    <dgm:cxn modelId="{E3B1EDAB-A3D0-4D54-83DE-28743687FEAF}" type="presOf" srcId="{884BE979-9615-4D30-9F49-8A8D8720889A}" destId="{47B72C12-7567-4B88-AB41-30C9CCDC021C}" srcOrd="1" destOrd="0" presId="urn:microsoft.com/office/officeart/2005/8/layout/radial5"/>
    <dgm:cxn modelId="{BAD253DD-A8BA-4E3C-9273-C8AED7870F85}" type="presOf" srcId="{BD446006-C511-4A0C-9EE8-AEAFB9095C18}" destId="{2A452C56-B40F-4F2A-AA51-B7E678C6019A}" srcOrd="1" destOrd="0" presId="urn:microsoft.com/office/officeart/2005/8/layout/radial5"/>
    <dgm:cxn modelId="{EC23A670-A1D7-4EED-AD58-1F6D3350FF17}" type="presOf" srcId="{8624C2FA-809B-4B00-8B3A-6FB6F26F41F8}" destId="{3E6C0D0E-1F8A-4222-A3B5-F30A657E7166}" srcOrd="0" destOrd="0" presId="urn:microsoft.com/office/officeart/2005/8/layout/radial5"/>
    <dgm:cxn modelId="{186F3249-3796-4EAC-85B7-BFA4EBE582C0}" type="presOf" srcId="{E0240853-9818-49BA-9603-C7815950F257}" destId="{8246A1F0-4AD0-4AE5-9897-9D45D076295E}" srcOrd="0" destOrd="0" presId="urn:microsoft.com/office/officeart/2005/8/layout/radial5"/>
    <dgm:cxn modelId="{ACAE3169-3883-4938-BC15-50B570790B05}" type="presOf" srcId="{487C40F3-D65E-40C4-AF05-4F6406D23ECF}" destId="{CD0E74EA-7F97-4D68-AB71-5AF841088603}" srcOrd="0" destOrd="0" presId="urn:microsoft.com/office/officeart/2005/8/layout/radial5"/>
    <dgm:cxn modelId="{7BED99E6-C710-496F-8039-3204D2BBF213}" type="presOf" srcId="{FDC02BD5-954A-4A92-B6CE-34D8845932F9}" destId="{2139FE19-0962-44AD-9843-08596C1E0D45}" srcOrd="1" destOrd="0" presId="urn:microsoft.com/office/officeart/2005/8/layout/radial5"/>
    <dgm:cxn modelId="{C57A0B60-D5F6-4864-B9D5-94720445CBDE}" type="presOf" srcId="{D20D3134-8DB0-44FD-9FD8-76A750EE2882}" destId="{68B2A574-44B0-4229-8AF9-56B78D09EA1F}" srcOrd="0" destOrd="0" presId="urn:microsoft.com/office/officeart/2005/8/layout/radial5"/>
    <dgm:cxn modelId="{8984F7DD-725D-4F4A-A4A8-005B17ECBB66}" type="presOf" srcId="{CB11C0C3-619D-42F1-BAD5-099512432B34}" destId="{08064546-9F52-4459-9633-3EE6A00F8229}" srcOrd="1" destOrd="0" presId="urn:microsoft.com/office/officeart/2005/8/layout/radial5"/>
    <dgm:cxn modelId="{27E90E4A-93C7-475E-AECE-07068495A12E}" type="presOf" srcId="{8624C2FA-809B-4B00-8B3A-6FB6F26F41F8}" destId="{377C6C49-2B46-4E71-9382-B3199B438ECF}" srcOrd="1" destOrd="0" presId="urn:microsoft.com/office/officeart/2005/8/layout/radial5"/>
    <dgm:cxn modelId="{E0EFBDD1-9D97-4FA7-88E7-215C7D1B79E3}" srcId="{D10D15AD-307A-49A7-A966-8E897B7151DC}" destId="{90A220DC-2340-4A36-BB31-782B9CE89733}" srcOrd="4" destOrd="0" parTransId="{CB11C0C3-619D-42F1-BAD5-099512432B34}" sibTransId="{0EA2F98B-2A2A-426A-9DDD-C903A69DD99F}"/>
    <dgm:cxn modelId="{7E3F69DC-D28F-45E4-9FB2-FF90DC25D761}" type="presOf" srcId="{BD446006-C511-4A0C-9EE8-AEAFB9095C18}" destId="{189652AB-BB86-4E6F-8D10-03DAA0CD8A42}" srcOrd="0" destOrd="0" presId="urn:microsoft.com/office/officeart/2005/8/layout/radial5"/>
    <dgm:cxn modelId="{94EB9B42-946D-4FAE-B4C7-07C2554A9F7E}" type="presOf" srcId="{884BE979-9615-4D30-9F49-8A8D8720889A}" destId="{BA600E0E-4E37-4EC3-A943-E409FA4F905E}" srcOrd="0" destOrd="0" presId="urn:microsoft.com/office/officeart/2005/8/layout/radial5"/>
    <dgm:cxn modelId="{B166FB22-94BF-4D35-B241-C78935A81C2B}" type="presOf" srcId="{AFC99351-E764-45A7-AB64-9694F4EA4F38}" destId="{3A95AE95-7ABB-4A8B-9A25-F6692C429454}" srcOrd="0" destOrd="0" presId="urn:microsoft.com/office/officeart/2005/8/layout/radial5"/>
    <dgm:cxn modelId="{674740E2-56A8-4DB0-9140-268C5494D90B}" type="presOf" srcId="{90A220DC-2340-4A36-BB31-782B9CE89733}" destId="{96FA26C5-2829-426B-96E0-508F7D632C66}" srcOrd="0" destOrd="0" presId="urn:microsoft.com/office/officeart/2005/8/layout/radial5"/>
    <dgm:cxn modelId="{296856F5-5302-4189-BD61-4FE9BB595866}" srcId="{D10D15AD-307A-49A7-A966-8E897B7151DC}" destId="{CD75A296-CB9C-4186-9B5C-796B6830CD65}" srcOrd="0" destOrd="0" parTransId="{FDC02BD5-954A-4A92-B6CE-34D8845932F9}" sibTransId="{E509216C-D142-420F-B295-D1737C234108}"/>
    <dgm:cxn modelId="{CF24EC56-2D22-42F1-9435-394A48940764}" type="presOf" srcId="{CD75A296-CB9C-4186-9B5C-796B6830CD65}" destId="{E5368D70-2076-4841-8A6B-87B8F9D94B21}" srcOrd="0" destOrd="0" presId="urn:microsoft.com/office/officeart/2005/8/layout/radial5"/>
    <dgm:cxn modelId="{EA075C83-8E78-48C7-90B5-4CF733F65169}" type="presOf" srcId="{FDC02BD5-954A-4A92-B6CE-34D8845932F9}" destId="{A45969C2-D12D-4042-A3B8-457A7C3BB775}" srcOrd="0" destOrd="0" presId="urn:microsoft.com/office/officeart/2005/8/layout/radial5"/>
    <dgm:cxn modelId="{5B154229-EFD7-4B48-8732-DC1FD979EAFB}" type="presOf" srcId="{CB11C0C3-619D-42F1-BAD5-099512432B34}" destId="{BF8E9693-AB86-48B5-8D41-FDCFB1A2843D}" srcOrd="0" destOrd="0" presId="urn:microsoft.com/office/officeart/2005/8/layout/radial5"/>
    <dgm:cxn modelId="{51775755-34AD-4827-A891-A83F1A89432C}" type="presOf" srcId="{D10D15AD-307A-49A7-A966-8E897B7151DC}" destId="{70F89502-48CC-4E41-86A1-796AF4453B49}" srcOrd="0" destOrd="0" presId="urn:microsoft.com/office/officeart/2005/8/layout/radial5"/>
    <dgm:cxn modelId="{2F2F550C-B077-4D22-B97D-1C0720426ADC}" srcId="{E0240853-9818-49BA-9603-C7815950F257}" destId="{D10D15AD-307A-49A7-A966-8E897B7151DC}" srcOrd="0" destOrd="0" parTransId="{9830674A-CFF7-4042-A733-1CC98300A200}" sibTransId="{50AC78A8-D0B0-41BE-A50B-F09CEB29D945}"/>
    <dgm:cxn modelId="{4ADF0E72-944C-4F1C-A404-A2AF4FFE89E4}" srcId="{D10D15AD-307A-49A7-A966-8E897B7151DC}" destId="{D20D3134-8DB0-44FD-9FD8-76A750EE2882}" srcOrd="1" destOrd="0" parTransId="{BD446006-C511-4A0C-9EE8-AEAFB9095C18}" sibTransId="{BBC30059-9B30-406F-993B-B46EDB1894D2}"/>
    <dgm:cxn modelId="{3C4661BC-8764-4867-A416-CB8E5778FE7F}" type="presParOf" srcId="{8246A1F0-4AD0-4AE5-9897-9D45D076295E}" destId="{70F89502-48CC-4E41-86A1-796AF4453B49}" srcOrd="0" destOrd="0" presId="urn:microsoft.com/office/officeart/2005/8/layout/radial5"/>
    <dgm:cxn modelId="{7A583CCD-6E38-4B7D-A2AC-A0A72F5CCE52}" type="presParOf" srcId="{8246A1F0-4AD0-4AE5-9897-9D45D076295E}" destId="{A45969C2-D12D-4042-A3B8-457A7C3BB775}" srcOrd="1" destOrd="0" presId="urn:microsoft.com/office/officeart/2005/8/layout/radial5"/>
    <dgm:cxn modelId="{2B1581D2-F8F9-4C9F-A82E-559CD48EE991}" type="presParOf" srcId="{A45969C2-D12D-4042-A3B8-457A7C3BB775}" destId="{2139FE19-0962-44AD-9843-08596C1E0D45}" srcOrd="0" destOrd="0" presId="urn:microsoft.com/office/officeart/2005/8/layout/radial5"/>
    <dgm:cxn modelId="{25863C96-A456-4126-8449-19C4619F7688}" type="presParOf" srcId="{8246A1F0-4AD0-4AE5-9897-9D45D076295E}" destId="{E5368D70-2076-4841-8A6B-87B8F9D94B21}" srcOrd="2" destOrd="0" presId="urn:microsoft.com/office/officeart/2005/8/layout/radial5"/>
    <dgm:cxn modelId="{92AFE4C6-76F7-4859-B3B2-329145915484}" type="presParOf" srcId="{8246A1F0-4AD0-4AE5-9897-9D45D076295E}" destId="{189652AB-BB86-4E6F-8D10-03DAA0CD8A42}" srcOrd="3" destOrd="0" presId="urn:microsoft.com/office/officeart/2005/8/layout/radial5"/>
    <dgm:cxn modelId="{A92D26A6-876E-434B-8FF3-DBDD688A75D5}" type="presParOf" srcId="{189652AB-BB86-4E6F-8D10-03DAA0CD8A42}" destId="{2A452C56-B40F-4F2A-AA51-B7E678C6019A}" srcOrd="0" destOrd="0" presId="urn:microsoft.com/office/officeart/2005/8/layout/radial5"/>
    <dgm:cxn modelId="{0EE00AD8-AA0C-4E56-9C7C-DD953930984E}" type="presParOf" srcId="{8246A1F0-4AD0-4AE5-9897-9D45D076295E}" destId="{68B2A574-44B0-4229-8AF9-56B78D09EA1F}" srcOrd="4" destOrd="0" presId="urn:microsoft.com/office/officeart/2005/8/layout/radial5"/>
    <dgm:cxn modelId="{54F266B7-8BCA-411E-BD8A-09C4499EF141}" type="presParOf" srcId="{8246A1F0-4AD0-4AE5-9897-9D45D076295E}" destId="{BA600E0E-4E37-4EC3-A943-E409FA4F905E}" srcOrd="5" destOrd="0" presId="urn:microsoft.com/office/officeart/2005/8/layout/radial5"/>
    <dgm:cxn modelId="{F6B66642-8F77-4355-8CBD-5C72333817A2}" type="presParOf" srcId="{BA600E0E-4E37-4EC3-A943-E409FA4F905E}" destId="{47B72C12-7567-4B88-AB41-30C9CCDC021C}" srcOrd="0" destOrd="0" presId="urn:microsoft.com/office/officeart/2005/8/layout/radial5"/>
    <dgm:cxn modelId="{9ED4E74F-95A9-42F1-9679-A696CCDE459F}" type="presParOf" srcId="{8246A1F0-4AD0-4AE5-9897-9D45D076295E}" destId="{CD0E74EA-7F97-4D68-AB71-5AF841088603}" srcOrd="6" destOrd="0" presId="urn:microsoft.com/office/officeart/2005/8/layout/radial5"/>
    <dgm:cxn modelId="{39581B81-996F-42AD-BC08-90CD07805B05}" type="presParOf" srcId="{8246A1F0-4AD0-4AE5-9897-9D45D076295E}" destId="{3E6C0D0E-1F8A-4222-A3B5-F30A657E7166}" srcOrd="7" destOrd="0" presId="urn:microsoft.com/office/officeart/2005/8/layout/radial5"/>
    <dgm:cxn modelId="{DEE137D7-F46E-4D45-9519-61EE85276AAB}" type="presParOf" srcId="{3E6C0D0E-1F8A-4222-A3B5-F30A657E7166}" destId="{377C6C49-2B46-4E71-9382-B3199B438ECF}" srcOrd="0" destOrd="0" presId="urn:microsoft.com/office/officeart/2005/8/layout/radial5"/>
    <dgm:cxn modelId="{2E436CD0-EF5A-4DFA-8354-3242CFD2FB03}" type="presParOf" srcId="{8246A1F0-4AD0-4AE5-9897-9D45D076295E}" destId="{3A95AE95-7ABB-4A8B-9A25-F6692C429454}" srcOrd="8" destOrd="0" presId="urn:microsoft.com/office/officeart/2005/8/layout/radial5"/>
    <dgm:cxn modelId="{515DCCB2-54D7-4F58-B211-DA3F6D7C4F56}" type="presParOf" srcId="{8246A1F0-4AD0-4AE5-9897-9D45D076295E}" destId="{BF8E9693-AB86-48B5-8D41-FDCFB1A2843D}" srcOrd="9" destOrd="0" presId="urn:microsoft.com/office/officeart/2005/8/layout/radial5"/>
    <dgm:cxn modelId="{E887FD66-67F7-4969-AF55-556330F7D4A1}" type="presParOf" srcId="{BF8E9693-AB86-48B5-8D41-FDCFB1A2843D}" destId="{08064546-9F52-4459-9633-3EE6A00F8229}" srcOrd="0" destOrd="0" presId="urn:microsoft.com/office/officeart/2005/8/layout/radial5"/>
    <dgm:cxn modelId="{382900EA-EC00-4084-868C-D8329FBB5E7F}" type="presParOf" srcId="{8246A1F0-4AD0-4AE5-9897-9D45D076295E}" destId="{96FA26C5-2829-426B-96E0-508F7D632C6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0240853-9818-49BA-9603-C7815950F257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10D15AD-307A-49A7-A966-8E897B7151DC}">
      <dgm:prSet phldrT="[Text]" custT="1"/>
      <dgm:spPr/>
      <dgm:t>
        <a:bodyPr/>
        <a:lstStyle/>
        <a:p>
          <a:r>
            <a:rPr lang="en-US" sz="25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কাঁচামালের</a:t>
          </a:r>
          <a:r>
            <a:rPr lang="en-US" sz="2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5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2500" b="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9830674A-CFF7-4042-A733-1CC98300A200}" type="parTrans" cxnId="{2F2F550C-B077-4D22-B97D-1C0720426ADC}">
      <dgm:prSet/>
      <dgm:spPr/>
      <dgm:t>
        <a:bodyPr/>
        <a:lstStyle/>
        <a:p>
          <a:endParaRPr lang="en-US"/>
        </a:p>
      </dgm:t>
    </dgm:pt>
    <dgm:pt modelId="{50AC78A8-D0B0-41BE-A50B-F09CEB29D945}" type="sibTrans" cxnId="{2F2F550C-B077-4D22-B97D-1C0720426ADC}">
      <dgm:prSet/>
      <dgm:spPr/>
      <dgm:t>
        <a:bodyPr/>
        <a:lstStyle/>
        <a:p>
          <a:endParaRPr lang="en-US"/>
        </a:p>
      </dgm:t>
    </dgm:pt>
    <dgm:pt modelId="{CD75A296-CB9C-4186-9B5C-796B6830CD65}">
      <dgm:prSet phldrT="[Text]"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চালান</a:t>
          </a:r>
          <a:r>
            <a:rPr lang="en-US" sz="25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কারবারী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থাকলে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বাদ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দিয়ে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নির্ধারিত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।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FDC02BD5-954A-4A92-B6CE-34D8845932F9}" type="parTrans" cxnId="{296856F5-5302-4189-BD61-4FE9BB595866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E509216C-D142-420F-B295-D1737C234108}" type="sibTrans" cxnId="{296856F5-5302-4189-BD61-4FE9BB595866}">
      <dgm:prSet/>
      <dgm:spPr/>
      <dgm:t>
        <a:bodyPr/>
        <a:lstStyle/>
        <a:p>
          <a:endParaRPr lang="en-US"/>
        </a:p>
      </dgm:t>
    </dgm:pt>
    <dgm:pt modelId="{D20D3134-8DB0-44FD-9FD8-76A750EE2882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প্যাকিং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চালান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মূল্যের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আলাদা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BD446006-C511-4A0C-9EE8-AEAFB9095C18}" type="parTrans" cxnId="{4ADF0E72-944C-4F1C-A404-A2AF4FFE89E4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BBC30059-9B30-406F-993B-B46EDB1894D2}" type="sibTrans" cxnId="{4ADF0E72-944C-4F1C-A404-A2AF4FFE89E4}">
      <dgm:prSet/>
      <dgm:spPr/>
      <dgm:t>
        <a:bodyPr/>
        <a:lstStyle/>
        <a:p>
          <a:endParaRPr lang="en-US"/>
        </a:p>
      </dgm:t>
    </dgm:pt>
    <dgm:pt modelId="{487C40F3-D65E-40C4-AF05-4F6406D23ECF}">
      <dgm:prSet phldrT="[Text]" custT="1"/>
      <dgm:spPr/>
      <dgm:t>
        <a:bodyPr/>
        <a:lstStyle/>
        <a:p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আবগারী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শুল্ক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b="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2500" b="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84BE979-9615-4D30-9F49-8A8D8720889A}" type="parTrans" cxnId="{546A3002-C0D4-4843-97B0-0E4FE4B48B3D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FDE567C-0680-4EDD-82CB-6881CF3A20DE}" type="sibTrans" cxnId="{546A3002-C0D4-4843-97B0-0E4FE4B48B3D}">
      <dgm:prSet/>
      <dgm:spPr/>
      <dgm:t>
        <a:bodyPr/>
        <a:lstStyle/>
        <a:p>
          <a:endParaRPr lang="en-US"/>
        </a:p>
      </dgm:t>
    </dgm:pt>
    <dgm:pt modelId="{90A220DC-2340-4A36-BB31-782B9CE89733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নগদ</a:t>
          </a:r>
          <a:r>
            <a:rPr lang="en-US" sz="25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কাঁচামাল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ক্রয়ের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মূল্যের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নেই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CB11C0C3-619D-42F1-BAD5-099512432B34}" type="parTrans" cxnId="{E0EFBDD1-9D97-4FA7-88E7-215C7D1B79E3}">
      <dgm:prSet custT="1"/>
      <dgm:spPr/>
      <dgm:t>
        <a:bodyPr/>
        <a:lstStyle/>
        <a:p>
          <a:endParaRPr lang="en-US" sz="2400" b="1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0EA2F98B-2A2A-426A-9DDD-C903A69DD99F}" type="sibTrans" cxnId="{E0EFBDD1-9D97-4FA7-88E7-215C7D1B79E3}">
      <dgm:prSet/>
      <dgm:spPr/>
      <dgm:t>
        <a:bodyPr/>
        <a:lstStyle/>
        <a:p>
          <a:endParaRPr lang="en-US"/>
        </a:p>
      </dgm:t>
    </dgm:pt>
    <dgm:pt modelId="{AFC99351-E764-45A7-AB64-9694F4EA4F38}">
      <dgm:prSet custT="1"/>
      <dgm:spPr/>
      <dgm:t>
        <a:bodyPr/>
        <a:lstStyle/>
        <a:p>
          <a:r>
            <a:rPr lang="en-US" sz="2500" b="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শুল্ক</a:t>
          </a:r>
          <a:r>
            <a:rPr lang="en-US" sz="25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বীমা</a:t>
          </a:r>
          <a:r>
            <a:rPr lang="en-US" sz="2500" b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কাঁচামাল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ক্রয়ের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এগুলো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dirty="0" err="1" smtClean="0">
              <a:latin typeface="NikoshBAN" pitchFamily="2" charset="0"/>
              <a:cs typeface="NikoshBAN" pitchFamily="2" charset="0"/>
            </a:rPr>
            <a:t>যোগ</a:t>
          </a:r>
          <a:r>
            <a:rPr lang="en-US" sz="2500" b="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500" b="0" dirty="0">
            <a:latin typeface="NikoshBAN" pitchFamily="2" charset="0"/>
            <a:cs typeface="NikoshBAN" pitchFamily="2" charset="0"/>
          </a:endParaRPr>
        </a:p>
      </dgm:t>
    </dgm:pt>
    <dgm:pt modelId="{8624C2FA-809B-4B00-8B3A-6FB6F26F41F8}" type="parTrans" cxnId="{055DF140-3E2F-468A-A4E0-5D2D05454FA1}">
      <dgm:prSet custT="1"/>
      <dgm:spPr/>
      <dgm:t>
        <a:bodyPr/>
        <a:lstStyle/>
        <a:p>
          <a:endParaRPr lang="en-US" sz="2400"/>
        </a:p>
      </dgm:t>
    </dgm:pt>
    <dgm:pt modelId="{F342156E-98E3-425D-BB8F-089C7092D290}" type="sibTrans" cxnId="{055DF140-3E2F-468A-A4E0-5D2D05454FA1}">
      <dgm:prSet/>
      <dgm:spPr/>
      <dgm:t>
        <a:bodyPr/>
        <a:lstStyle/>
        <a:p>
          <a:endParaRPr lang="en-US"/>
        </a:p>
      </dgm:t>
    </dgm:pt>
    <dgm:pt modelId="{8246A1F0-4AD0-4AE5-9897-9D45D076295E}" type="pres">
      <dgm:prSet presAssocID="{E0240853-9818-49BA-9603-C7815950F25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F89502-48CC-4E41-86A1-796AF4453B49}" type="pres">
      <dgm:prSet presAssocID="{D10D15AD-307A-49A7-A966-8E897B7151DC}" presName="centerShape" presStyleLbl="node0" presStyleIdx="0" presStyleCnt="1" custScaleX="162613" custScaleY="104905"/>
      <dgm:spPr/>
      <dgm:t>
        <a:bodyPr/>
        <a:lstStyle/>
        <a:p>
          <a:endParaRPr lang="en-US"/>
        </a:p>
      </dgm:t>
    </dgm:pt>
    <dgm:pt modelId="{A45969C2-D12D-4042-A3B8-457A7C3BB775}" type="pres">
      <dgm:prSet presAssocID="{FDC02BD5-954A-4A92-B6CE-34D8845932F9}" presName="parTrans" presStyleLbl="sibTrans2D1" presStyleIdx="0" presStyleCnt="5" custScaleX="114398"/>
      <dgm:spPr/>
      <dgm:t>
        <a:bodyPr/>
        <a:lstStyle/>
        <a:p>
          <a:endParaRPr lang="en-US"/>
        </a:p>
      </dgm:t>
    </dgm:pt>
    <dgm:pt modelId="{2139FE19-0962-44AD-9843-08596C1E0D45}" type="pres">
      <dgm:prSet presAssocID="{FDC02BD5-954A-4A92-B6CE-34D8845932F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E5368D70-2076-4841-8A6B-87B8F9D94B21}" type="pres">
      <dgm:prSet presAssocID="{CD75A296-CB9C-4186-9B5C-796B6830CD65}" presName="node" presStyleLbl="node1" presStyleIdx="0" presStyleCnt="5" custScaleX="188044" custRadScaleRad="101929" custRadScaleInc="-12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652AB-BB86-4E6F-8D10-03DAA0CD8A42}" type="pres">
      <dgm:prSet presAssocID="{BD446006-C511-4A0C-9EE8-AEAFB9095C18}" presName="parTrans" presStyleLbl="sibTrans2D1" presStyleIdx="1" presStyleCnt="5" custScaleX="114398"/>
      <dgm:spPr/>
      <dgm:t>
        <a:bodyPr/>
        <a:lstStyle/>
        <a:p>
          <a:endParaRPr lang="en-US"/>
        </a:p>
      </dgm:t>
    </dgm:pt>
    <dgm:pt modelId="{2A452C56-B40F-4F2A-AA51-B7E678C6019A}" type="pres">
      <dgm:prSet presAssocID="{BD446006-C511-4A0C-9EE8-AEAFB9095C1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68B2A574-44B0-4229-8AF9-56B78D09EA1F}" type="pres">
      <dgm:prSet presAssocID="{D20D3134-8DB0-44FD-9FD8-76A750EE2882}" presName="node" presStyleLbl="node1" presStyleIdx="1" presStyleCnt="5" custScaleX="141262" custRadScaleRad="110494" custRadScaleInc="1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0E0E-4E37-4EC3-A943-E409FA4F905E}" type="pres">
      <dgm:prSet presAssocID="{884BE979-9615-4D30-9F49-8A8D8720889A}" presName="parTrans" presStyleLbl="sibTrans2D1" presStyleIdx="2" presStyleCnt="5" custScaleX="114398"/>
      <dgm:spPr/>
      <dgm:t>
        <a:bodyPr/>
        <a:lstStyle/>
        <a:p>
          <a:endParaRPr lang="en-US"/>
        </a:p>
      </dgm:t>
    </dgm:pt>
    <dgm:pt modelId="{47B72C12-7567-4B88-AB41-30C9CCDC021C}" type="pres">
      <dgm:prSet presAssocID="{884BE979-9615-4D30-9F49-8A8D8720889A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CD0E74EA-7F97-4D68-AB71-5AF841088603}" type="pres">
      <dgm:prSet presAssocID="{487C40F3-D65E-40C4-AF05-4F6406D23ECF}" presName="node" presStyleLbl="node1" presStyleIdx="2" presStyleCnt="5" custScaleX="148907" custRadScaleRad="103775" custRadScaleInc="-33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6C0D0E-1F8A-4222-A3B5-F30A657E7166}" type="pres">
      <dgm:prSet presAssocID="{8624C2FA-809B-4B00-8B3A-6FB6F26F41F8}" presName="parTrans" presStyleLbl="sibTrans2D1" presStyleIdx="3" presStyleCnt="5" custScaleX="114398"/>
      <dgm:spPr/>
      <dgm:t>
        <a:bodyPr/>
        <a:lstStyle/>
        <a:p>
          <a:endParaRPr lang="en-US"/>
        </a:p>
      </dgm:t>
    </dgm:pt>
    <dgm:pt modelId="{377C6C49-2B46-4E71-9382-B3199B438ECF}" type="pres">
      <dgm:prSet presAssocID="{8624C2FA-809B-4B00-8B3A-6FB6F26F41F8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A95AE95-7ABB-4A8B-9A25-F6692C429454}" type="pres">
      <dgm:prSet presAssocID="{AFC99351-E764-45A7-AB64-9694F4EA4F38}" presName="node" presStyleLbl="node1" presStyleIdx="3" presStyleCnt="5" custScaleX="148906" custRadScaleRad="107022" custRadScaleInc="247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E9693-AB86-48B5-8D41-FDCFB1A2843D}" type="pres">
      <dgm:prSet presAssocID="{CB11C0C3-619D-42F1-BAD5-099512432B34}" presName="parTrans" presStyleLbl="sibTrans2D1" presStyleIdx="4" presStyleCnt="5" custScaleX="114398"/>
      <dgm:spPr/>
      <dgm:t>
        <a:bodyPr/>
        <a:lstStyle/>
        <a:p>
          <a:endParaRPr lang="en-US"/>
        </a:p>
      </dgm:t>
    </dgm:pt>
    <dgm:pt modelId="{08064546-9F52-4459-9633-3EE6A00F8229}" type="pres">
      <dgm:prSet presAssocID="{CB11C0C3-619D-42F1-BAD5-099512432B34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6FA26C5-2829-426B-96E0-508F7D632C66}" type="pres">
      <dgm:prSet presAssocID="{90A220DC-2340-4A36-BB31-782B9CE89733}" presName="node" presStyleLbl="node1" presStyleIdx="4" presStyleCnt="5" custScaleX="145738" custRadScaleRad="113011" custRadScaleInc="-5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F550C-B077-4D22-B97D-1C0720426ADC}" srcId="{E0240853-9818-49BA-9603-C7815950F257}" destId="{D10D15AD-307A-49A7-A966-8E897B7151DC}" srcOrd="0" destOrd="0" parTransId="{9830674A-CFF7-4042-A733-1CC98300A200}" sibTransId="{50AC78A8-D0B0-41BE-A50B-F09CEB29D945}"/>
    <dgm:cxn modelId="{868F7414-66AC-4B81-B327-9E4B42BA4AD8}" type="presOf" srcId="{CD75A296-CB9C-4186-9B5C-796B6830CD65}" destId="{E5368D70-2076-4841-8A6B-87B8F9D94B21}" srcOrd="0" destOrd="0" presId="urn:microsoft.com/office/officeart/2005/8/layout/radial5"/>
    <dgm:cxn modelId="{546A3002-C0D4-4843-97B0-0E4FE4B48B3D}" srcId="{D10D15AD-307A-49A7-A966-8E897B7151DC}" destId="{487C40F3-D65E-40C4-AF05-4F6406D23ECF}" srcOrd="2" destOrd="0" parTransId="{884BE979-9615-4D30-9F49-8A8D8720889A}" sibTransId="{5FDE567C-0680-4EDD-82CB-6881CF3A20DE}"/>
    <dgm:cxn modelId="{78F97399-5902-4A8F-84C4-769F9AF29B69}" type="presOf" srcId="{487C40F3-D65E-40C4-AF05-4F6406D23ECF}" destId="{CD0E74EA-7F97-4D68-AB71-5AF841088603}" srcOrd="0" destOrd="0" presId="urn:microsoft.com/office/officeart/2005/8/layout/radial5"/>
    <dgm:cxn modelId="{5CDE6F74-7FE9-4FA1-87B3-5D9D7FC6BA8D}" type="presOf" srcId="{8624C2FA-809B-4B00-8B3A-6FB6F26F41F8}" destId="{3E6C0D0E-1F8A-4222-A3B5-F30A657E7166}" srcOrd="0" destOrd="0" presId="urn:microsoft.com/office/officeart/2005/8/layout/radial5"/>
    <dgm:cxn modelId="{296856F5-5302-4189-BD61-4FE9BB595866}" srcId="{D10D15AD-307A-49A7-A966-8E897B7151DC}" destId="{CD75A296-CB9C-4186-9B5C-796B6830CD65}" srcOrd="0" destOrd="0" parTransId="{FDC02BD5-954A-4A92-B6CE-34D8845932F9}" sibTransId="{E509216C-D142-420F-B295-D1737C234108}"/>
    <dgm:cxn modelId="{3FFFF9AD-91C3-470F-A585-86DAD3CDA6B6}" type="presOf" srcId="{884BE979-9615-4D30-9F49-8A8D8720889A}" destId="{47B72C12-7567-4B88-AB41-30C9CCDC021C}" srcOrd="1" destOrd="0" presId="urn:microsoft.com/office/officeart/2005/8/layout/radial5"/>
    <dgm:cxn modelId="{E0EFBDD1-9D97-4FA7-88E7-215C7D1B79E3}" srcId="{D10D15AD-307A-49A7-A966-8E897B7151DC}" destId="{90A220DC-2340-4A36-BB31-782B9CE89733}" srcOrd="4" destOrd="0" parTransId="{CB11C0C3-619D-42F1-BAD5-099512432B34}" sibTransId="{0EA2F98B-2A2A-426A-9DDD-C903A69DD99F}"/>
    <dgm:cxn modelId="{EEF855DD-8430-4498-A9C6-037DE92CBFB4}" type="presOf" srcId="{8624C2FA-809B-4B00-8B3A-6FB6F26F41F8}" destId="{377C6C49-2B46-4E71-9382-B3199B438ECF}" srcOrd="1" destOrd="0" presId="urn:microsoft.com/office/officeart/2005/8/layout/radial5"/>
    <dgm:cxn modelId="{E56EFD27-3B0C-4D98-8961-43E226537F0D}" type="presOf" srcId="{90A220DC-2340-4A36-BB31-782B9CE89733}" destId="{96FA26C5-2829-426B-96E0-508F7D632C66}" srcOrd="0" destOrd="0" presId="urn:microsoft.com/office/officeart/2005/8/layout/radial5"/>
    <dgm:cxn modelId="{2FD6EC52-B67E-4DE6-B1E9-405CE4655EF4}" type="presOf" srcId="{CB11C0C3-619D-42F1-BAD5-099512432B34}" destId="{BF8E9693-AB86-48B5-8D41-FDCFB1A2843D}" srcOrd="0" destOrd="0" presId="urn:microsoft.com/office/officeart/2005/8/layout/radial5"/>
    <dgm:cxn modelId="{880088DE-FB0F-4BEB-B13D-FD55D90CFBCB}" type="presOf" srcId="{AFC99351-E764-45A7-AB64-9694F4EA4F38}" destId="{3A95AE95-7ABB-4A8B-9A25-F6692C429454}" srcOrd="0" destOrd="0" presId="urn:microsoft.com/office/officeart/2005/8/layout/radial5"/>
    <dgm:cxn modelId="{B25F1526-2DBC-4AFF-A5E5-274EFFDA9925}" type="presOf" srcId="{E0240853-9818-49BA-9603-C7815950F257}" destId="{8246A1F0-4AD0-4AE5-9897-9D45D076295E}" srcOrd="0" destOrd="0" presId="urn:microsoft.com/office/officeart/2005/8/layout/radial5"/>
    <dgm:cxn modelId="{498C6DDF-FC8E-430F-8EA3-8344D649D8D8}" type="presOf" srcId="{BD446006-C511-4A0C-9EE8-AEAFB9095C18}" destId="{2A452C56-B40F-4F2A-AA51-B7E678C6019A}" srcOrd="1" destOrd="0" presId="urn:microsoft.com/office/officeart/2005/8/layout/radial5"/>
    <dgm:cxn modelId="{DBFA475C-D2A1-487D-B203-0DC41480034D}" type="presOf" srcId="{FDC02BD5-954A-4A92-B6CE-34D8845932F9}" destId="{2139FE19-0962-44AD-9843-08596C1E0D45}" srcOrd="1" destOrd="0" presId="urn:microsoft.com/office/officeart/2005/8/layout/radial5"/>
    <dgm:cxn modelId="{C1500D3C-87A9-4A64-BAC6-4E2DCA008DDC}" type="presOf" srcId="{FDC02BD5-954A-4A92-B6CE-34D8845932F9}" destId="{A45969C2-D12D-4042-A3B8-457A7C3BB775}" srcOrd="0" destOrd="0" presId="urn:microsoft.com/office/officeart/2005/8/layout/radial5"/>
    <dgm:cxn modelId="{4B19ABCF-9647-4D98-BF19-0DB0D8EEA597}" type="presOf" srcId="{CB11C0C3-619D-42F1-BAD5-099512432B34}" destId="{08064546-9F52-4459-9633-3EE6A00F8229}" srcOrd="1" destOrd="0" presId="urn:microsoft.com/office/officeart/2005/8/layout/radial5"/>
    <dgm:cxn modelId="{BC30C779-46DF-4167-99BC-F18C08CED121}" type="presOf" srcId="{884BE979-9615-4D30-9F49-8A8D8720889A}" destId="{BA600E0E-4E37-4EC3-A943-E409FA4F905E}" srcOrd="0" destOrd="0" presId="urn:microsoft.com/office/officeart/2005/8/layout/radial5"/>
    <dgm:cxn modelId="{983D4794-7369-4AF8-94DB-DA1F263A6D83}" type="presOf" srcId="{BD446006-C511-4A0C-9EE8-AEAFB9095C18}" destId="{189652AB-BB86-4E6F-8D10-03DAA0CD8A42}" srcOrd="0" destOrd="0" presId="urn:microsoft.com/office/officeart/2005/8/layout/radial5"/>
    <dgm:cxn modelId="{055DF140-3E2F-468A-A4E0-5D2D05454FA1}" srcId="{D10D15AD-307A-49A7-A966-8E897B7151DC}" destId="{AFC99351-E764-45A7-AB64-9694F4EA4F38}" srcOrd="3" destOrd="0" parTransId="{8624C2FA-809B-4B00-8B3A-6FB6F26F41F8}" sibTransId="{F342156E-98E3-425D-BB8F-089C7092D290}"/>
    <dgm:cxn modelId="{5CE8B1C5-027E-4539-AA73-D4CCA2EE6AAE}" type="presOf" srcId="{D10D15AD-307A-49A7-A966-8E897B7151DC}" destId="{70F89502-48CC-4E41-86A1-796AF4453B49}" srcOrd="0" destOrd="0" presId="urn:microsoft.com/office/officeart/2005/8/layout/radial5"/>
    <dgm:cxn modelId="{4ADF0E72-944C-4F1C-A404-A2AF4FFE89E4}" srcId="{D10D15AD-307A-49A7-A966-8E897B7151DC}" destId="{D20D3134-8DB0-44FD-9FD8-76A750EE2882}" srcOrd="1" destOrd="0" parTransId="{BD446006-C511-4A0C-9EE8-AEAFB9095C18}" sibTransId="{BBC30059-9B30-406F-993B-B46EDB1894D2}"/>
    <dgm:cxn modelId="{A16F5DF4-40B8-4134-9F29-B943C77854CA}" type="presOf" srcId="{D20D3134-8DB0-44FD-9FD8-76A750EE2882}" destId="{68B2A574-44B0-4229-8AF9-56B78D09EA1F}" srcOrd="0" destOrd="0" presId="urn:microsoft.com/office/officeart/2005/8/layout/radial5"/>
    <dgm:cxn modelId="{37F6C73D-EBD9-42AE-AD4E-4FA5024720B4}" type="presParOf" srcId="{8246A1F0-4AD0-4AE5-9897-9D45D076295E}" destId="{70F89502-48CC-4E41-86A1-796AF4453B49}" srcOrd="0" destOrd="0" presId="urn:microsoft.com/office/officeart/2005/8/layout/radial5"/>
    <dgm:cxn modelId="{81704F8B-A0C6-4BFA-9045-3ECC599170F6}" type="presParOf" srcId="{8246A1F0-4AD0-4AE5-9897-9D45D076295E}" destId="{A45969C2-D12D-4042-A3B8-457A7C3BB775}" srcOrd="1" destOrd="0" presId="urn:microsoft.com/office/officeart/2005/8/layout/radial5"/>
    <dgm:cxn modelId="{B4464DDC-24E8-470E-B836-CC7DF3AE8C6B}" type="presParOf" srcId="{A45969C2-D12D-4042-A3B8-457A7C3BB775}" destId="{2139FE19-0962-44AD-9843-08596C1E0D45}" srcOrd="0" destOrd="0" presId="urn:microsoft.com/office/officeart/2005/8/layout/radial5"/>
    <dgm:cxn modelId="{9CEDE9A1-4A2A-436C-8CE5-B4F60679D814}" type="presParOf" srcId="{8246A1F0-4AD0-4AE5-9897-9D45D076295E}" destId="{E5368D70-2076-4841-8A6B-87B8F9D94B21}" srcOrd="2" destOrd="0" presId="urn:microsoft.com/office/officeart/2005/8/layout/radial5"/>
    <dgm:cxn modelId="{3DA57FD8-417E-448E-839A-D9F07F53DED3}" type="presParOf" srcId="{8246A1F0-4AD0-4AE5-9897-9D45D076295E}" destId="{189652AB-BB86-4E6F-8D10-03DAA0CD8A42}" srcOrd="3" destOrd="0" presId="urn:microsoft.com/office/officeart/2005/8/layout/radial5"/>
    <dgm:cxn modelId="{7ACA2CCA-73B4-4D22-B217-D4BB0388C138}" type="presParOf" srcId="{189652AB-BB86-4E6F-8D10-03DAA0CD8A42}" destId="{2A452C56-B40F-4F2A-AA51-B7E678C6019A}" srcOrd="0" destOrd="0" presId="urn:microsoft.com/office/officeart/2005/8/layout/radial5"/>
    <dgm:cxn modelId="{444394A1-F517-4E69-A0FD-36D27C03D443}" type="presParOf" srcId="{8246A1F0-4AD0-4AE5-9897-9D45D076295E}" destId="{68B2A574-44B0-4229-8AF9-56B78D09EA1F}" srcOrd="4" destOrd="0" presId="urn:microsoft.com/office/officeart/2005/8/layout/radial5"/>
    <dgm:cxn modelId="{20426A79-60BE-4285-B9BE-507DF43EE020}" type="presParOf" srcId="{8246A1F0-4AD0-4AE5-9897-9D45D076295E}" destId="{BA600E0E-4E37-4EC3-A943-E409FA4F905E}" srcOrd="5" destOrd="0" presId="urn:microsoft.com/office/officeart/2005/8/layout/radial5"/>
    <dgm:cxn modelId="{529E376E-F03C-4A48-9FF7-8FE70F0AD886}" type="presParOf" srcId="{BA600E0E-4E37-4EC3-A943-E409FA4F905E}" destId="{47B72C12-7567-4B88-AB41-30C9CCDC021C}" srcOrd="0" destOrd="0" presId="urn:microsoft.com/office/officeart/2005/8/layout/radial5"/>
    <dgm:cxn modelId="{229209BF-DE5F-4A1A-BD89-D0056014B502}" type="presParOf" srcId="{8246A1F0-4AD0-4AE5-9897-9D45D076295E}" destId="{CD0E74EA-7F97-4D68-AB71-5AF841088603}" srcOrd="6" destOrd="0" presId="urn:microsoft.com/office/officeart/2005/8/layout/radial5"/>
    <dgm:cxn modelId="{BD6075CD-62C0-4381-992E-43CBCB384467}" type="presParOf" srcId="{8246A1F0-4AD0-4AE5-9897-9D45D076295E}" destId="{3E6C0D0E-1F8A-4222-A3B5-F30A657E7166}" srcOrd="7" destOrd="0" presId="urn:microsoft.com/office/officeart/2005/8/layout/radial5"/>
    <dgm:cxn modelId="{F0D1A236-03A9-4CF0-BDF6-C4EFEA412B71}" type="presParOf" srcId="{3E6C0D0E-1F8A-4222-A3B5-F30A657E7166}" destId="{377C6C49-2B46-4E71-9382-B3199B438ECF}" srcOrd="0" destOrd="0" presId="urn:microsoft.com/office/officeart/2005/8/layout/radial5"/>
    <dgm:cxn modelId="{A41EDAB4-AD62-4D20-8502-6167B4CE67A3}" type="presParOf" srcId="{8246A1F0-4AD0-4AE5-9897-9D45D076295E}" destId="{3A95AE95-7ABB-4A8B-9A25-F6692C429454}" srcOrd="8" destOrd="0" presId="urn:microsoft.com/office/officeart/2005/8/layout/radial5"/>
    <dgm:cxn modelId="{9377DCD5-597F-44D8-9D88-B245C3DC0C7E}" type="presParOf" srcId="{8246A1F0-4AD0-4AE5-9897-9D45D076295E}" destId="{BF8E9693-AB86-48B5-8D41-FDCFB1A2843D}" srcOrd="9" destOrd="0" presId="urn:microsoft.com/office/officeart/2005/8/layout/radial5"/>
    <dgm:cxn modelId="{FBEC9263-53B5-4C6D-B451-76F0722FF9EB}" type="presParOf" srcId="{BF8E9693-AB86-48B5-8D41-FDCFB1A2843D}" destId="{08064546-9F52-4459-9633-3EE6A00F8229}" srcOrd="0" destOrd="0" presId="urn:microsoft.com/office/officeart/2005/8/layout/radial5"/>
    <dgm:cxn modelId="{624862B9-FA25-42B0-A0B3-A4D3A5F063D8}" type="presParOf" srcId="{8246A1F0-4AD0-4AE5-9897-9D45D076295E}" destId="{96FA26C5-2829-426B-96E0-508F7D632C66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BB81D1-FA2F-45E8-A34B-F5AFF112AF8C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7E33E9-20A7-466F-899E-9BBFC2D7B886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2710CE5-EF06-4098-A332-00F02F01E7E9}" type="parTrans" cxnId="{B227D367-6E18-4312-AC2C-78794C37DAAE}">
      <dgm:prSet/>
      <dgm:spPr/>
      <dgm:t>
        <a:bodyPr/>
        <a:lstStyle/>
        <a:p>
          <a:endParaRPr lang="en-US"/>
        </a:p>
      </dgm:t>
    </dgm:pt>
    <dgm:pt modelId="{37676182-90FC-40A3-9C5E-88A7ADF5611A}" type="sibTrans" cxnId="{B227D367-6E18-4312-AC2C-78794C37DAAE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7231289-5869-4C7A-B12A-EDDB9136633A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অবিরত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নিত্য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প্রতিবার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5F98B1A-7074-49D0-9B0B-A3B6766151C9}" type="parTrans" cxnId="{C91AAF4C-2762-41EC-BA39-650BC5C10B89}">
      <dgm:prSet/>
      <dgm:spPr/>
      <dgm:t>
        <a:bodyPr/>
        <a:lstStyle/>
        <a:p>
          <a:endParaRPr lang="en-US"/>
        </a:p>
      </dgm:t>
    </dgm:pt>
    <dgm:pt modelId="{C226DCA2-F187-48DB-8DCE-A26987D08B09}" type="sibTrans" cxnId="{C91AAF4C-2762-41EC-BA39-650BC5C10B89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0DAE9E6-F74E-4143-A31F-E8B459CFBAED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কালান্তিক</a:t>
          </a:r>
          <a:r>
            <a:rPr lang="en-US" sz="29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9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মজুদের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বাহ্যিকভাবে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গণনা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ওজন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অস্তিত্ব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নিরুপণের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9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  <a:p>
          <a:pPr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1A1A47-B45E-4C7A-986E-F3DBE54AB7E6}" type="parTrans" cxnId="{ADBCC467-3F95-4581-B1A6-87E7184A6A72}">
      <dgm:prSet/>
      <dgm:spPr/>
      <dgm:t>
        <a:bodyPr/>
        <a:lstStyle/>
        <a:p>
          <a:endParaRPr lang="en-US"/>
        </a:p>
      </dgm:t>
    </dgm:pt>
    <dgm:pt modelId="{61C40F30-90C5-4F65-BB64-B216EEF70FEB}" type="sibTrans" cxnId="{ADBCC467-3F95-4581-B1A6-87E7184A6A72}">
      <dgm:prSet/>
      <dgm:spPr/>
      <dgm:t>
        <a:bodyPr/>
        <a:lstStyle/>
        <a:p>
          <a:endParaRPr lang="en-US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78E7374-10B2-4751-9386-5263CA00CFBE}" type="pres">
      <dgm:prSet presAssocID="{15BB81D1-FA2F-45E8-A34B-F5AFF112AF8C}" presName="Name0" presStyleCnt="0">
        <dgm:presLayoutVars>
          <dgm:dir/>
          <dgm:resizeHandles val="exact"/>
        </dgm:presLayoutVars>
      </dgm:prSet>
      <dgm:spPr/>
    </dgm:pt>
    <dgm:pt modelId="{C445EF19-A4CD-415F-8118-7046C99C931E}" type="pres">
      <dgm:prSet presAssocID="{5D7E33E9-20A7-466F-899E-9BBFC2D7B886}" presName="node" presStyleLbl="node1" presStyleIdx="0" presStyleCnt="3" custRadScaleRad="788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6CDA9-9A92-477B-AB76-E5D038580BC7}" type="pres">
      <dgm:prSet presAssocID="{37676182-90FC-40A3-9C5E-88A7ADF5611A}" presName="sibTrans" presStyleLbl="sibTrans2D1" presStyleIdx="0" presStyleCnt="3"/>
      <dgm:spPr/>
    </dgm:pt>
    <dgm:pt modelId="{12445862-2011-4A69-91A6-1172D48D90E8}" type="pres">
      <dgm:prSet presAssocID="{37676182-90FC-40A3-9C5E-88A7ADF5611A}" presName="connectorText" presStyleLbl="sibTrans2D1" presStyleIdx="0" presStyleCnt="3"/>
      <dgm:spPr/>
    </dgm:pt>
    <dgm:pt modelId="{F884F39D-B0A7-46E4-8881-8B588BC78256}" type="pres">
      <dgm:prSet presAssocID="{07231289-5869-4C7A-B12A-EDDB9136633A}" presName="node" presStyleLbl="node1" presStyleIdx="1" presStyleCnt="3" custScaleX="125909" custScaleY="238469" custRadScaleRad="94422" custRadScaleInc="-108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8CA38-6F53-4DA2-B1AA-9964BB1A8D1A}" type="pres">
      <dgm:prSet presAssocID="{C226DCA2-F187-48DB-8DCE-A26987D08B09}" presName="sibTrans" presStyleLbl="sibTrans2D1" presStyleIdx="1" presStyleCnt="3"/>
      <dgm:spPr/>
    </dgm:pt>
    <dgm:pt modelId="{55266AFA-1311-410C-8760-C478BB115F22}" type="pres">
      <dgm:prSet presAssocID="{C226DCA2-F187-48DB-8DCE-A26987D08B09}" presName="connectorText" presStyleLbl="sibTrans2D1" presStyleIdx="1" presStyleCnt="3"/>
      <dgm:spPr/>
    </dgm:pt>
    <dgm:pt modelId="{D1CC6ECB-6E0F-45B1-93F4-694165DCBF60}" type="pres">
      <dgm:prSet presAssocID="{60DAE9E6-F74E-4143-A31F-E8B459CFBAED}" presName="node" presStyleLbl="node1" presStyleIdx="2" presStyleCnt="3" custScaleX="140442" custScaleY="232998" custRadScaleRad="93835" custRadScaleInc="122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55849-FF13-4248-BCFA-491AFA3BA4AA}" type="pres">
      <dgm:prSet presAssocID="{61C40F30-90C5-4F65-BB64-B216EEF70FEB}" presName="sibTrans" presStyleLbl="sibTrans2D1" presStyleIdx="2" presStyleCnt="3"/>
      <dgm:spPr/>
    </dgm:pt>
    <dgm:pt modelId="{24224E6F-4909-4343-B991-DD36F10FD585}" type="pres">
      <dgm:prSet presAssocID="{61C40F30-90C5-4F65-BB64-B216EEF70FEB}" presName="connectorText" presStyleLbl="sibTrans2D1" presStyleIdx="2" presStyleCnt="3"/>
      <dgm:spPr/>
    </dgm:pt>
  </dgm:ptLst>
  <dgm:cxnLst>
    <dgm:cxn modelId="{B227D367-6E18-4312-AC2C-78794C37DAAE}" srcId="{15BB81D1-FA2F-45E8-A34B-F5AFF112AF8C}" destId="{5D7E33E9-20A7-466F-899E-9BBFC2D7B886}" srcOrd="0" destOrd="0" parTransId="{82710CE5-EF06-4098-A332-00F02F01E7E9}" sibTransId="{37676182-90FC-40A3-9C5E-88A7ADF5611A}"/>
    <dgm:cxn modelId="{9F6DFC0E-C439-4D16-BFB3-28ECCEA4F99E}" type="presOf" srcId="{C226DCA2-F187-48DB-8DCE-A26987D08B09}" destId="{55266AFA-1311-410C-8760-C478BB115F22}" srcOrd="1" destOrd="0" presId="urn:microsoft.com/office/officeart/2005/8/layout/cycle7"/>
    <dgm:cxn modelId="{B20C6F6C-15AD-40AF-B600-8C038B8F14FF}" type="presOf" srcId="{5D7E33E9-20A7-466F-899E-9BBFC2D7B886}" destId="{C445EF19-A4CD-415F-8118-7046C99C931E}" srcOrd="0" destOrd="0" presId="urn:microsoft.com/office/officeart/2005/8/layout/cycle7"/>
    <dgm:cxn modelId="{9D494F6B-D5C7-4A88-A79B-A786D804CB23}" type="presOf" srcId="{07231289-5869-4C7A-B12A-EDDB9136633A}" destId="{F884F39D-B0A7-46E4-8881-8B588BC78256}" srcOrd="0" destOrd="0" presId="urn:microsoft.com/office/officeart/2005/8/layout/cycle7"/>
    <dgm:cxn modelId="{822992C4-0BE7-46A9-A668-36512633D352}" type="presOf" srcId="{15BB81D1-FA2F-45E8-A34B-F5AFF112AF8C}" destId="{478E7374-10B2-4751-9386-5263CA00CFBE}" srcOrd="0" destOrd="0" presId="urn:microsoft.com/office/officeart/2005/8/layout/cycle7"/>
    <dgm:cxn modelId="{0BA33855-2687-41ED-BF7B-E066354CC741}" type="presOf" srcId="{61C40F30-90C5-4F65-BB64-B216EEF70FEB}" destId="{24224E6F-4909-4343-B991-DD36F10FD585}" srcOrd="1" destOrd="0" presId="urn:microsoft.com/office/officeart/2005/8/layout/cycle7"/>
    <dgm:cxn modelId="{ADBCC467-3F95-4581-B1A6-87E7184A6A72}" srcId="{15BB81D1-FA2F-45E8-A34B-F5AFF112AF8C}" destId="{60DAE9E6-F74E-4143-A31F-E8B459CFBAED}" srcOrd="2" destOrd="0" parTransId="{561A1A47-B45E-4C7A-986E-F3DBE54AB7E6}" sibTransId="{61C40F30-90C5-4F65-BB64-B216EEF70FEB}"/>
    <dgm:cxn modelId="{C91AAF4C-2762-41EC-BA39-650BC5C10B89}" srcId="{15BB81D1-FA2F-45E8-A34B-F5AFF112AF8C}" destId="{07231289-5869-4C7A-B12A-EDDB9136633A}" srcOrd="1" destOrd="0" parTransId="{C5F98B1A-7074-49D0-9B0B-A3B6766151C9}" sibTransId="{C226DCA2-F187-48DB-8DCE-A26987D08B09}"/>
    <dgm:cxn modelId="{82B9765C-E50B-4D70-BFA8-8F8F38219A4D}" type="presOf" srcId="{37676182-90FC-40A3-9C5E-88A7ADF5611A}" destId="{4C86CDA9-9A92-477B-AB76-E5D038580BC7}" srcOrd="0" destOrd="0" presId="urn:microsoft.com/office/officeart/2005/8/layout/cycle7"/>
    <dgm:cxn modelId="{A9509DAD-4504-4DC0-997A-73501A86082D}" type="presOf" srcId="{C226DCA2-F187-48DB-8DCE-A26987D08B09}" destId="{4AE8CA38-6F53-4DA2-B1AA-9964BB1A8D1A}" srcOrd="0" destOrd="0" presId="urn:microsoft.com/office/officeart/2005/8/layout/cycle7"/>
    <dgm:cxn modelId="{A0F615C5-C7AA-4587-A57A-227261EA1765}" type="presOf" srcId="{61C40F30-90C5-4F65-BB64-B216EEF70FEB}" destId="{9DD55849-FF13-4248-BCFA-491AFA3BA4AA}" srcOrd="0" destOrd="0" presId="urn:microsoft.com/office/officeart/2005/8/layout/cycle7"/>
    <dgm:cxn modelId="{F7061204-E267-4DB1-8BB6-E7883BD34C5A}" type="presOf" srcId="{60DAE9E6-F74E-4143-A31F-E8B459CFBAED}" destId="{D1CC6ECB-6E0F-45B1-93F4-694165DCBF60}" srcOrd="0" destOrd="0" presId="urn:microsoft.com/office/officeart/2005/8/layout/cycle7"/>
    <dgm:cxn modelId="{83E2A884-AEEE-4BE9-8C8E-410AA254D746}" type="presOf" srcId="{37676182-90FC-40A3-9C5E-88A7ADF5611A}" destId="{12445862-2011-4A69-91A6-1172D48D90E8}" srcOrd="1" destOrd="0" presId="urn:microsoft.com/office/officeart/2005/8/layout/cycle7"/>
    <dgm:cxn modelId="{FBC081CE-E9C2-4A37-846B-6F7F89E52BE6}" type="presParOf" srcId="{478E7374-10B2-4751-9386-5263CA00CFBE}" destId="{C445EF19-A4CD-415F-8118-7046C99C931E}" srcOrd="0" destOrd="0" presId="urn:microsoft.com/office/officeart/2005/8/layout/cycle7"/>
    <dgm:cxn modelId="{AA1107A7-F1F1-425A-8832-D0F902E2608F}" type="presParOf" srcId="{478E7374-10B2-4751-9386-5263CA00CFBE}" destId="{4C86CDA9-9A92-477B-AB76-E5D038580BC7}" srcOrd="1" destOrd="0" presId="urn:microsoft.com/office/officeart/2005/8/layout/cycle7"/>
    <dgm:cxn modelId="{A7D3C1AE-B23B-4CDD-8097-A6379CB3719A}" type="presParOf" srcId="{4C86CDA9-9A92-477B-AB76-E5D038580BC7}" destId="{12445862-2011-4A69-91A6-1172D48D90E8}" srcOrd="0" destOrd="0" presId="urn:microsoft.com/office/officeart/2005/8/layout/cycle7"/>
    <dgm:cxn modelId="{C92D1A3A-415B-42B4-BFB5-73F676C8EF0B}" type="presParOf" srcId="{478E7374-10B2-4751-9386-5263CA00CFBE}" destId="{F884F39D-B0A7-46E4-8881-8B588BC78256}" srcOrd="2" destOrd="0" presId="urn:microsoft.com/office/officeart/2005/8/layout/cycle7"/>
    <dgm:cxn modelId="{F0F8FC9A-2470-4B52-AF7A-744F506B886F}" type="presParOf" srcId="{478E7374-10B2-4751-9386-5263CA00CFBE}" destId="{4AE8CA38-6F53-4DA2-B1AA-9964BB1A8D1A}" srcOrd="3" destOrd="0" presId="urn:microsoft.com/office/officeart/2005/8/layout/cycle7"/>
    <dgm:cxn modelId="{2828EEF7-BD17-4410-80B3-B25F72154CC3}" type="presParOf" srcId="{4AE8CA38-6F53-4DA2-B1AA-9964BB1A8D1A}" destId="{55266AFA-1311-410C-8760-C478BB115F22}" srcOrd="0" destOrd="0" presId="urn:microsoft.com/office/officeart/2005/8/layout/cycle7"/>
    <dgm:cxn modelId="{5E596494-1988-4D53-B8B1-6CE3363F1420}" type="presParOf" srcId="{478E7374-10B2-4751-9386-5263CA00CFBE}" destId="{D1CC6ECB-6E0F-45B1-93F4-694165DCBF60}" srcOrd="4" destOrd="0" presId="urn:microsoft.com/office/officeart/2005/8/layout/cycle7"/>
    <dgm:cxn modelId="{3E692F4C-6DD1-402E-96B2-47A8AD0862A4}" type="presParOf" srcId="{478E7374-10B2-4751-9386-5263CA00CFBE}" destId="{9DD55849-FF13-4248-BCFA-491AFA3BA4AA}" srcOrd="5" destOrd="0" presId="urn:microsoft.com/office/officeart/2005/8/layout/cycle7"/>
    <dgm:cxn modelId="{4DB55ECA-27BF-4594-B83E-3BB65A73C18C}" type="presParOf" srcId="{9DD55849-FF13-4248-BCFA-491AFA3BA4AA}" destId="{24224E6F-4909-4343-B991-DD36F10FD585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74760E-87F5-4C34-85E5-F8E7203160C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01D9B8-51E0-41C9-B0AA-79513CE065A8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(FIFO)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AACCBD2-0439-4689-AF6B-4E04EDA1E672}" type="parTrans" cxnId="{C70A73C8-156E-4468-9703-043ABA841A3D}">
      <dgm:prSet/>
      <dgm:spPr/>
      <dgm:t>
        <a:bodyPr/>
        <a:lstStyle/>
        <a:p>
          <a:endParaRPr lang="en-US"/>
        </a:p>
      </dgm:t>
    </dgm:pt>
    <dgm:pt modelId="{516C2093-1D97-428B-B657-99AF6C2CD8BC}" type="sibTrans" cxnId="{C70A73C8-156E-4468-9703-043ABA841A3D}">
      <dgm:prSet/>
      <dgm:spPr/>
      <dgm:t>
        <a:bodyPr/>
        <a:lstStyle/>
        <a:p>
          <a:endParaRPr lang="en-US"/>
        </a:p>
      </dgm:t>
    </dgm:pt>
    <dgm:pt modelId="{D9314395-96A1-4911-97E7-9E58A9CBC0BF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(LIFO)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3D01575-AB77-4F78-B48D-A0B2C04EACAE}" type="parTrans" cxnId="{CBA25A59-7C7D-45F4-9FD7-AEE9B02A05CE}">
      <dgm:prSet/>
      <dgm:spPr/>
      <dgm:t>
        <a:bodyPr/>
        <a:lstStyle/>
        <a:p>
          <a:endParaRPr lang="en-US"/>
        </a:p>
      </dgm:t>
    </dgm:pt>
    <dgm:pt modelId="{9FF7AF60-418F-42A3-8246-EAACD509A14D}" type="sibTrans" cxnId="{CBA25A59-7C7D-45F4-9FD7-AEE9B02A05CE}">
      <dgm:prSet/>
      <dgm:spPr/>
      <dgm:t>
        <a:bodyPr/>
        <a:lstStyle/>
        <a:p>
          <a:endParaRPr lang="en-US"/>
        </a:p>
      </dgm:t>
    </dgm:pt>
    <dgm:pt modelId="{4E9956AE-137D-4113-994C-D45F3230C530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ভাড়যুক্ত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(WAM)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61AA1B5-57EC-4754-A1E6-AC2E9D038B00}" type="parTrans" cxnId="{A05E8CE7-FC42-4DAC-AA28-6463EE39A16A}">
      <dgm:prSet/>
      <dgm:spPr/>
      <dgm:t>
        <a:bodyPr/>
        <a:lstStyle/>
        <a:p>
          <a:endParaRPr lang="en-US"/>
        </a:p>
      </dgm:t>
    </dgm:pt>
    <dgm:pt modelId="{7BE79EF8-1A43-452A-B4E5-8054951E8173}" type="sibTrans" cxnId="{A05E8CE7-FC42-4DAC-AA28-6463EE39A16A}">
      <dgm:prSet/>
      <dgm:spPr/>
      <dgm:t>
        <a:bodyPr/>
        <a:lstStyle/>
        <a:p>
          <a:endParaRPr lang="en-US"/>
        </a:p>
      </dgm:t>
    </dgm:pt>
    <dgm:pt modelId="{17B67DC7-848B-4202-838D-D588D467CF11}">
      <dgm:prSet phldrT="[Text]"/>
      <dgm:spPr/>
      <dgm:t>
        <a:bodyPr/>
        <a:lstStyle/>
        <a:p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dirty="0" smtClean="0">
              <a:latin typeface="NikoshBAN" panose="02000000000000000000" pitchFamily="2" charset="0"/>
              <a:cs typeface="NikoshBAN" panose="02000000000000000000" pitchFamily="2" charset="0"/>
            </a:rPr>
            <a:t> (SAM)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619A4C8-B01D-47CE-BCC2-27BE6BB0642A}" type="parTrans" cxnId="{C2698DBA-4986-493A-99D1-617AF11D2D61}">
      <dgm:prSet/>
      <dgm:spPr/>
      <dgm:t>
        <a:bodyPr/>
        <a:lstStyle/>
        <a:p>
          <a:endParaRPr lang="en-US"/>
        </a:p>
      </dgm:t>
    </dgm:pt>
    <dgm:pt modelId="{11387D59-9174-4270-B497-9564815F96E2}" type="sibTrans" cxnId="{C2698DBA-4986-493A-99D1-617AF11D2D61}">
      <dgm:prSet/>
      <dgm:spPr/>
      <dgm:t>
        <a:bodyPr/>
        <a:lstStyle/>
        <a:p>
          <a:endParaRPr lang="en-US"/>
        </a:p>
      </dgm:t>
    </dgm:pt>
    <dgm:pt modelId="{C8A9F858-47BD-4472-9919-554238232E5F}" type="pres">
      <dgm:prSet presAssocID="{3774760E-87F5-4C34-85E5-F8E7203160C8}" presName="Name0" presStyleCnt="0">
        <dgm:presLayoutVars>
          <dgm:dir/>
          <dgm:resizeHandles val="exact"/>
        </dgm:presLayoutVars>
      </dgm:prSet>
      <dgm:spPr/>
    </dgm:pt>
    <dgm:pt modelId="{57DD319A-F574-4C06-87DF-5CCBCF0FFA6A}" type="pres">
      <dgm:prSet presAssocID="{1001D9B8-51E0-41C9-B0AA-79513CE065A8}" presName="node" presStyleLbl="node1" presStyleIdx="0" presStyleCnt="4" custScaleX="112734" custScaleY="118442" custRadScaleRad="97655" custRadScaleInc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0F454E-2FB8-4F5E-9716-7526362282E8}" type="pres">
      <dgm:prSet presAssocID="{516C2093-1D97-428B-B657-99AF6C2CD8BC}" presName="sibTrans" presStyleLbl="sibTrans2D1" presStyleIdx="0" presStyleCnt="4"/>
      <dgm:spPr/>
    </dgm:pt>
    <dgm:pt modelId="{05D9CD9D-F9F1-4E2B-86C6-AE1B409638CB}" type="pres">
      <dgm:prSet presAssocID="{516C2093-1D97-428B-B657-99AF6C2CD8BC}" presName="connectorText" presStyleLbl="sibTrans2D1" presStyleIdx="0" presStyleCnt="4"/>
      <dgm:spPr/>
    </dgm:pt>
    <dgm:pt modelId="{667A7468-DA71-41B9-9831-00211C75E11C}" type="pres">
      <dgm:prSet presAssocID="{D9314395-96A1-4911-97E7-9E58A9CBC0BF}" presName="node" presStyleLbl="node1" presStyleIdx="1" presStyleCnt="4" custScaleX="113330" custScaleY="113208" custRadScaleRad="131250" custRadScaleInc="-84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BA9E04-9720-4826-9801-812AB78070FA}" type="pres">
      <dgm:prSet presAssocID="{9FF7AF60-418F-42A3-8246-EAACD509A14D}" presName="sibTrans" presStyleLbl="sibTrans2D1" presStyleIdx="1" presStyleCnt="4"/>
      <dgm:spPr/>
    </dgm:pt>
    <dgm:pt modelId="{199EF361-033E-425D-9BE2-07DC7F8734C2}" type="pres">
      <dgm:prSet presAssocID="{9FF7AF60-418F-42A3-8246-EAACD509A14D}" presName="connectorText" presStyleLbl="sibTrans2D1" presStyleIdx="1" presStyleCnt="4"/>
      <dgm:spPr/>
    </dgm:pt>
    <dgm:pt modelId="{9F27AD14-44B7-4000-97E6-DE53282ACC26}" type="pres">
      <dgm:prSet presAssocID="{4E9956AE-137D-4113-994C-D45F3230C530}" presName="node" presStyleLbl="node1" presStyleIdx="2" presStyleCnt="4" custScaleX="134049" custScaleY="104847" custRadScaleRad="118007" custRadScaleInc="82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52377-82C9-4918-BCD2-CA53F97D77CD}" type="pres">
      <dgm:prSet presAssocID="{7BE79EF8-1A43-452A-B4E5-8054951E8173}" presName="sibTrans" presStyleLbl="sibTrans2D1" presStyleIdx="2" presStyleCnt="4"/>
      <dgm:spPr/>
    </dgm:pt>
    <dgm:pt modelId="{72322179-3477-43A3-A062-A63366EFD0C7}" type="pres">
      <dgm:prSet presAssocID="{7BE79EF8-1A43-452A-B4E5-8054951E8173}" presName="connectorText" presStyleLbl="sibTrans2D1" presStyleIdx="2" presStyleCnt="4"/>
      <dgm:spPr/>
    </dgm:pt>
    <dgm:pt modelId="{856D3D86-27BC-4ED4-8E9D-D263FEA2B048}" type="pres">
      <dgm:prSet presAssocID="{17B67DC7-848B-4202-838D-D588D467CF11}" presName="node" presStyleLbl="node1" presStyleIdx="3" presStyleCnt="4" custScaleX="99833" custScaleY="123466" custRadScaleRad="120712" custRadScaleInc="-9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A58A8D-1B7E-4C2F-948B-3D24FB3B3AE7}" type="pres">
      <dgm:prSet presAssocID="{11387D59-9174-4270-B497-9564815F96E2}" presName="sibTrans" presStyleLbl="sibTrans2D1" presStyleIdx="3" presStyleCnt="4"/>
      <dgm:spPr/>
    </dgm:pt>
    <dgm:pt modelId="{F684AE0C-C4D1-47AE-9024-BF53A8AD0E53}" type="pres">
      <dgm:prSet presAssocID="{11387D59-9174-4270-B497-9564815F96E2}" presName="connectorText" presStyleLbl="sibTrans2D1" presStyleIdx="3" presStyleCnt="4"/>
      <dgm:spPr/>
    </dgm:pt>
  </dgm:ptLst>
  <dgm:cxnLst>
    <dgm:cxn modelId="{99FDDA61-90AB-4B18-8F53-EF9B79DE2707}" type="presOf" srcId="{4E9956AE-137D-4113-994C-D45F3230C530}" destId="{9F27AD14-44B7-4000-97E6-DE53282ACC26}" srcOrd="0" destOrd="0" presId="urn:microsoft.com/office/officeart/2005/8/layout/cycle7"/>
    <dgm:cxn modelId="{46F91CDE-92D4-44AE-AF95-C07E2FA3FBF2}" type="presOf" srcId="{11387D59-9174-4270-B497-9564815F96E2}" destId="{F684AE0C-C4D1-47AE-9024-BF53A8AD0E53}" srcOrd="1" destOrd="0" presId="urn:microsoft.com/office/officeart/2005/8/layout/cycle7"/>
    <dgm:cxn modelId="{440184E9-5D18-4A29-A75A-788A29244148}" type="presOf" srcId="{516C2093-1D97-428B-B657-99AF6C2CD8BC}" destId="{05D9CD9D-F9F1-4E2B-86C6-AE1B409638CB}" srcOrd="1" destOrd="0" presId="urn:microsoft.com/office/officeart/2005/8/layout/cycle7"/>
    <dgm:cxn modelId="{D1E549B2-5C28-48CE-9114-A004A61782D9}" type="presOf" srcId="{11387D59-9174-4270-B497-9564815F96E2}" destId="{3CA58A8D-1B7E-4C2F-948B-3D24FB3B3AE7}" srcOrd="0" destOrd="0" presId="urn:microsoft.com/office/officeart/2005/8/layout/cycle7"/>
    <dgm:cxn modelId="{0F3AF3AA-F155-48BE-9CFB-5A0C92A97D56}" type="presOf" srcId="{17B67DC7-848B-4202-838D-D588D467CF11}" destId="{856D3D86-27BC-4ED4-8E9D-D263FEA2B048}" srcOrd="0" destOrd="0" presId="urn:microsoft.com/office/officeart/2005/8/layout/cycle7"/>
    <dgm:cxn modelId="{8566FB80-0BEB-4AE0-899B-1ACB32DA01B3}" type="presOf" srcId="{9FF7AF60-418F-42A3-8246-EAACD509A14D}" destId="{199EF361-033E-425D-9BE2-07DC7F8734C2}" srcOrd="1" destOrd="0" presId="urn:microsoft.com/office/officeart/2005/8/layout/cycle7"/>
    <dgm:cxn modelId="{C70A73C8-156E-4468-9703-043ABA841A3D}" srcId="{3774760E-87F5-4C34-85E5-F8E7203160C8}" destId="{1001D9B8-51E0-41C9-B0AA-79513CE065A8}" srcOrd="0" destOrd="0" parTransId="{EAACCBD2-0439-4689-AF6B-4E04EDA1E672}" sibTransId="{516C2093-1D97-428B-B657-99AF6C2CD8BC}"/>
    <dgm:cxn modelId="{584A40F2-6528-4287-8F1C-F1D161D037A4}" type="presOf" srcId="{1001D9B8-51E0-41C9-B0AA-79513CE065A8}" destId="{57DD319A-F574-4C06-87DF-5CCBCF0FFA6A}" srcOrd="0" destOrd="0" presId="urn:microsoft.com/office/officeart/2005/8/layout/cycle7"/>
    <dgm:cxn modelId="{03C88378-6A62-41A0-AE8B-647DE3852010}" type="presOf" srcId="{D9314395-96A1-4911-97E7-9E58A9CBC0BF}" destId="{667A7468-DA71-41B9-9831-00211C75E11C}" srcOrd="0" destOrd="0" presId="urn:microsoft.com/office/officeart/2005/8/layout/cycle7"/>
    <dgm:cxn modelId="{46986EF8-0DD7-4877-9D41-8F79A3DEB3E2}" type="presOf" srcId="{3774760E-87F5-4C34-85E5-F8E7203160C8}" destId="{C8A9F858-47BD-4472-9919-554238232E5F}" srcOrd="0" destOrd="0" presId="urn:microsoft.com/office/officeart/2005/8/layout/cycle7"/>
    <dgm:cxn modelId="{A05E8CE7-FC42-4DAC-AA28-6463EE39A16A}" srcId="{3774760E-87F5-4C34-85E5-F8E7203160C8}" destId="{4E9956AE-137D-4113-994C-D45F3230C530}" srcOrd="2" destOrd="0" parTransId="{461AA1B5-57EC-4754-A1E6-AC2E9D038B00}" sibTransId="{7BE79EF8-1A43-452A-B4E5-8054951E8173}"/>
    <dgm:cxn modelId="{C2698DBA-4986-493A-99D1-617AF11D2D61}" srcId="{3774760E-87F5-4C34-85E5-F8E7203160C8}" destId="{17B67DC7-848B-4202-838D-D588D467CF11}" srcOrd="3" destOrd="0" parTransId="{C619A4C8-B01D-47CE-BCC2-27BE6BB0642A}" sibTransId="{11387D59-9174-4270-B497-9564815F96E2}"/>
    <dgm:cxn modelId="{0063CB98-3920-4121-9204-231504C25F05}" type="presOf" srcId="{516C2093-1D97-428B-B657-99AF6C2CD8BC}" destId="{9D0F454E-2FB8-4F5E-9716-7526362282E8}" srcOrd="0" destOrd="0" presId="urn:microsoft.com/office/officeart/2005/8/layout/cycle7"/>
    <dgm:cxn modelId="{CBA25A59-7C7D-45F4-9FD7-AEE9B02A05CE}" srcId="{3774760E-87F5-4C34-85E5-F8E7203160C8}" destId="{D9314395-96A1-4911-97E7-9E58A9CBC0BF}" srcOrd="1" destOrd="0" parTransId="{43D01575-AB77-4F78-B48D-A0B2C04EACAE}" sibTransId="{9FF7AF60-418F-42A3-8246-EAACD509A14D}"/>
    <dgm:cxn modelId="{2B2EFB21-3833-4DDC-A0C2-44247CE71370}" type="presOf" srcId="{9FF7AF60-418F-42A3-8246-EAACD509A14D}" destId="{06BA9E04-9720-4826-9801-812AB78070FA}" srcOrd="0" destOrd="0" presId="urn:microsoft.com/office/officeart/2005/8/layout/cycle7"/>
    <dgm:cxn modelId="{DB5322D8-5B7B-4F13-B32C-4758AB8DDC95}" type="presOf" srcId="{7BE79EF8-1A43-452A-B4E5-8054951E8173}" destId="{B2F52377-82C9-4918-BCD2-CA53F97D77CD}" srcOrd="0" destOrd="0" presId="urn:microsoft.com/office/officeart/2005/8/layout/cycle7"/>
    <dgm:cxn modelId="{392F35D9-9566-4022-910F-8D7A97029E06}" type="presOf" srcId="{7BE79EF8-1A43-452A-B4E5-8054951E8173}" destId="{72322179-3477-43A3-A062-A63366EFD0C7}" srcOrd="1" destOrd="0" presId="urn:microsoft.com/office/officeart/2005/8/layout/cycle7"/>
    <dgm:cxn modelId="{44C95276-5DEB-496F-B6A6-E72BF233C2A3}" type="presParOf" srcId="{C8A9F858-47BD-4472-9919-554238232E5F}" destId="{57DD319A-F574-4C06-87DF-5CCBCF0FFA6A}" srcOrd="0" destOrd="0" presId="urn:microsoft.com/office/officeart/2005/8/layout/cycle7"/>
    <dgm:cxn modelId="{DBB82137-AD13-4C55-AC7F-45550639BFEB}" type="presParOf" srcId="{C8A9F858-47BD-4472-9919-554238232E5F}" destId="{9D0F454E-2FB8-4F5E-9716-7526362282E8}" srcOrd="1" destOrd="0" presId="urn:microsoft.com/office/officeart/2005/8/layout/cycle7"/>
    <dgm:cxn modelId="{D5EDE4A6-2229-44D5-B6DC-F94F66CA1FF5}" type="presParOf" srcId="{9D0F454E-2FB8-4F5E-9716-7526362282E8}" destId="{05D9CD9D-F9F1-4E2B-86C6-AE1B409638CB}" srcOrd="0" destOrd="0" presId="urn:microsoft.com/office/officeart/2005/8/layout/cycle7"/>
    <dgm:cxn modelId="{BD0733C0-AB40-47E5-B35D-4C782DC76E8C}" type="presParOf" srcId="{C8A9F858-47BD-4472-9919-554238232E5F}" destId="{667A7468-DA71-41B9-9831-00211C75E11C}" srcOrd="2" destOrd="0" presId="urn:microsoft.com/office/officeart/2005/8/layout/cycle7"/>
    <dgm:cxn modelId="{65051432-E65E-4D63-9BCE-9769E83EF80E}" type="presParOf" srcId="{C8A9F858-47BD-4472-9919-554238232E5F}" destId="{06BA9E04-9720-4826-9801-812AB78070FA}" srcOrd="3" destOrd="0" presId="urn:microsoft.com/office/officeart/2005/8/layout/cycle7"/>
    <dgm:cxn modelId="{BE182C72-53FD-4A4F-A0EE-B6740346D7AC}" type="presParOf" srcId="{06BA9E04-9720-4826-9801-812AB78070FA}" destId="{199EF361-033E-425D-9BE2-07DC7F8734C2}" srcOrd="0" destOrd="0" presId="urn:microsoft.com/office/officeart/2005/8/layout/cycle7"/>
    <dgm:cxn modelId="{20DA00F2-6651-4F6B-A74A-7076502DF8E7}" type="presParOf" srcId="{C8A9F858-47BD-4472-9919-554238232E5F}" destId="{9F27AD14-44B7-4000-97E6-DE53282ACC26}" srcOrd="4" destOrd="0" presId="urn:microsoft.com/office/officeart/2005/8/layout/cycle7"/>
    <dgm:cxn modelId="{9EF1BC8F-982B-4FA8-BF0C-D1C4044564B9}" type="presParOf" srcId="{C8A9F858-47BD-4472-9919-554238232E5F}" destId="{B2F52377-82C9-4918-BCD2-CA53F97D77CD}" srcOrd="5" destOrd="0" presId="urn:microsoft.com/office/officeart/2005/8/layout/cycle7"/>
    <dgm:cxn modelId="{0A9DD811-3497-4660-8C10-A7A683FACBF6}" type="presParOf" srcId="{B2F52377-82C9-4918-BCD2-CA53F97D77CD}" destId="{72322179-3477-43A3-A062-A63366EFD0C7}" srcOrd="0" destOrd="0" presId="urn:microsoft.com/office/officeart/2005/8/layout/cycle7"/>
    <dgm:cxn modelId="{DCE64393-7A7C-4C19-8A89-D8018AC75BCE}" type="presParOf" srcId="{C8A9F858-47BD-4472-9919-554238232E5F}" destId="{856D3D86-27BC-4ED4-8E9D-D263FEA2B048}" srcOrd="6" destOrd="0" presId="urn:microsoft.com/office/officeart/2005/8/layout/cycle7"/>
    <dgm:cxn modelId="{534C0CDB-1356-4440-8777-EB8427BD4E78}" type="presParOf" srcId="{C8A9F858-47BD-4472-9919-554238232E5F}" destId="{3CA58A8D-1B7E-4C2F-948B-3D24FB3B3AE7}" srcOrd="7" destOrd="0" presId="urn:microsoft.com/office/officeart/2005/8/layout/cycle7"/>
    <dgm:cxn modelId="{194D47CD-0A1B-4934-9E85-6AA2041230D2}" type="presParOf" srcId="{3CA58A8D-1B7E-4C2F-948B-3D24FB3B3AE7}" destId="{F684AE0C-C4D1-47AE-9024-BF53A8AD0E53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B564B6-B1A4-49BD-B86D-74313D029515}">
      <dsp:nvSpPr>
        <dsp:cNvPr id="0" name=""/>
        <dsp:cNvSpPr/>
      </dsp:nvSpPr>
      <dsp:spPr>
        <a:xfrm>
          <a:off x="5612156" y="2422294"/>
          <a:ext cx="323794" cy="437253"/>
        </a:xfrm>
        <a:custGeom>
          <a:avLst/>
          <a:gdLst/>
          <a:ahLst/>
          <a:cxnLst/>
          <a:rect l="0" t="0" r="0" b="0"/>
          <a:pathLst>
            <a:path>
              <a:moveTo>
                <a:pt x="323794" y="0"/>
              </a:moveTo>
              <a:lnTo>
                <a:pt x="323794" y="281567"/>
              </a:lnTo>
              <a:lnTo>
                <a:pt x="0" y="281567"/>
              </a:lnTo>
              <a:lnTo>
                <a:pt x="0" y="4372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07A02-7086-4641-9A72-FB81EA1AFA70}">
      <dsp:nvSpPr>
        <dsp:cNvPr id="0" name=""/>
        <dsp:cNvSpPr/>
      </dsp:nvSpPr>
      <dsp:spPr>
        <a:xfrm>
          <a:off x="3645042" y="1068393"/>
          <a:ext cx="2290909" cy="286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1054"/>
              </a:lnTo>
              <a:lnTo>
                <a:pt x="2290909" y="131054"/>
              </a:lnTo>
              <a:lnTo>
                <a:pt x="2290909" y="2867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F3F392-057D-4ED7-AE3E-9F1AEF2AE56A}">
      <dsp:nvSpPr>
        <dsp:cNvPr id="0" name=""/>
        <dsp:cNvSpPr/>
      </dsp:nvSpPr>
      <dsp:spPr>
        <a:xfrm>
          <a:off x="1632207" y="2422294"/>
          <a:ext cx="91440" cy="4037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3701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9010BD-9B2B-4519-82DD-3B1ED34F049C}">
      <dsp:nvSpPr>
        <dsp:cNvPr id="0" name=""/>
        <dsp:cNvSpPr/>
      </dsp:nvSpPr>
      <dsp:spPr>
        <a:xfrm>
          <a:off x="1677927" y="1068393"/>
          <a:ext cx="1967114" cy="286740"/>
        </a:xfrm>
        <a:custGeom>
          <a:avLst/>
          <a:gdLst/>
          <a:ahLst/>
          <a:cxnLst/>
          <a:rect l="0" t="0" r="0" b="0"/>
          <a:pathLst>
            <a:path>
              <a:moveTo>
                <a:pt x="1967114" y="0"/>
              </a:moveTo>
              <a:lnTo>
                <a:pt x="1967114" y="131054"/>
              </a:lnTo>
              <a:lnTo>
                <a:pt x="0" y="131054"/>
              </a:lnTo>
              <a:lnTo>
                <a:pt x="0" y="28674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DD9E-F2A6-44F3-BECA-1D3354E49B2B}">
      <dsp:nvSpPr>
        <dsp:cNvPr id="0" name=""/>
        <dsp:cNvSpPr/>
      </dsp:nvSpPr>
      <dsp:spPr>
        <a:xfrm>
          <a:off x="2804758" y="1233"/>
          <a:ext cx="1680567" cy="10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A06A1-1387-459F-B7D8-DA2634E1B344}">
      <dsp:nvSpPr>
        <dsp:cNvPr id="0" name=""/>
        <dsp:cNvSpPr/>
      </dsp:nvSpPr>
      <dsp:spPr>
        <a:xfrm>
          <a:off x="2991488" y="178626"/>
          <a:ext cx="1680567" cy="10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ধারণা</a:t>
          </a:r>
          <a:r>
            <a:rPr lang="en-US" sz="28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800" kern="1200" dirty="0">
            <a:solidFill>
              <a:srgbClr val="FF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22744" y="209882"/>
        <a:ext cx="1618055" cy="1004648"/>
      </dsp:txXfrm>
    </dsp:sp>
    <dsp:sp modelId="{732830B7-F385-4BC1-AC87-4B36BB579ED8}">
      <dsp:nvSpPr>
        <dsp:cNvPr id="0" name=""/>
        <dsp:cNvSpPr/>
      </dsp:nvSpPr>
      <dsp:spPr>
        <a:xfrm>
          <a:off x="837644" y="1355134"/>
          <a:ext cx="1680567" cy="10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827B29-7873-49F4-8B53-834C59698819}">
      <dsp:nvSpPr>
        <dsp:cNvPr id="0" name=""/>
        <dsp:cNvSpPr/>
      </dsp:nvSpPr>
      <dsp:spPr>
        <a:xfrm>
          <a:off x="1024373" y="1532527"/>
          <a:ext cx="1680567" cy="10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55629" y="1563783"/>
        <a:ext cx="1618055" cy="1004648"/>
      </dsp:txXfrm>
    </dsp:sp>
    <dsp:sp modelId="{1CCAFBE0-43CE-40AE-9FB7-1034A1CC68AF}">
      <dsp:nvSpPr>
        <dsp:cNvPr id="0" name=""/>
        <dsp:cNvSpPr/>
      </dsp:nvSpPr>
      <dsp:spPr>
        <a:xfrm>
          <a:off x="223136" y="2825996"/>
          <a:ext cx="2909582" cy="15068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4F59-7CBB-4E71-AD94-D9DD3DA0AF09}">
      <dsp:nvSpPr>
        <dsp:cNvPr id="0" name=""/>
        <dsp:cNvSpPr/>
      </dsp:nvSpPr>
      <dsp:spPr>
        <a:xfrm>
          <a:off x="409866" y="3003389"/>
          <a:ext cx="2909582" cy="1506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যেকোন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রাখা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54000" y="3047523"/>
        <a:ext cx="2821314" cy="1418562"/>
      </dsp:txXfrm>
    </dsp:sp>
    <dsp:sp modelId="{3AD94497-0645-4ECF-A27E-6FEA9642EF28}">
      <dsp:nvSpPr>
        <dsp:cNvPr id="0" name=""/>
        <dsp:cNvSpPr/>
      </dsp:nvSpPr>
      <dsp:spPr>
        <a:xfrm>
          <a:off x="5095667" y="1355134"/>
          <a:ext cx="1680567" cy="10671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8BFD8-8BB7-4B9D-B568-0FADAE207002}">
      <dsp:nvSpPr>
        <dsp:cNvPr id="0" name=""/>
        <dsp:cNvSpPr/>
      </dsp:nvSpPr>
      <dsp:spPr>
        <a:xfrm>
          <a:off x="5282397" y="1532527"/>
          <a:ext cx="1680567" cy="106716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অর্থে</a:t>
          </a:r>
          <a:r>
            <a:rPr lang="en-US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13653" y="1563783"/>
        <a:ext cx="1618055" cy="1004648"/>
      </dsp:txXfrm>
    </dsp:sp>
    <dsp:sp modelId="{A1B0BEC3-DCEB-495A-8901-543B045F3DB0}">
      <dsp:nvSpPr>
        <dsp:cNvPr id="0" name=""/>
        <dsp:cNvSpPr/>
      </dsp:nvSpPr>
      <dsp:spPr>
        <a:xfrm>
          <a:off x="3506178" y="2859547"/>
          <a:ext cx="4211955" cy="21269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8364AB-9144-46A3-8D21-53B04C228282}">
      <dsp:nvSpPr>
        <dsp:cNvPr id="0" name=""/>
        <dsp:cNvSpPr/>
      </dsp:nvSpPr>
      <dsp:spPr>
        <a:xfrm>
          <a:off x="3692908" y="3036940"/>
          <a:ext cx="4211955" cy="21269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মুনাফা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উদ্দেশ্যে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স্বাভাবিক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কার্যকলাপের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মাধ্যমে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ক্রয়-বিক্রয়ের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পরিমাণ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পুনঃবিক্রয়যোগ্য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যেকান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তারিখে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অবিক্রীত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অবস্থায়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তাকে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বলা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755204" y="3099236"/>
        <a:ext cx="4087363" cy="2002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9502-48CC-4E41-86A1-796AF4453B49}">
      <dsp:nvSpPr>
        <dsp:cNvPr id="0" name=""/>
        <dsp:cNvSpPr/>
      </dsp:nvSpPr>
      <dsp:spPr>
        <a:xfrm>
          <a:off x="2781425" y="2414002"/>
          <a:ext cx="2552442" cy="16466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6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endParaRPr lang="en-US" sz="3600" b="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155221" y="2655146"/>
        <a:ext cx="1804850" cy="1164345"/>
      </dsp:txXfrm>
    </dsp:sp>
    <dsp:sp modelId="{A45969C2-D12D-4042-A3B8-457A7C3BB775}">
      <dsp:nvSpPr>
        <dsp:cNvPr id="0" name=""/>
        <dsp:cNvSpPr/>
      </dsp:nvSpPr>
      <dsp:spPr>
        <a:xfrm rot="16172557">
          <a:off x="3832439" y="1779323"/>
          <a:ext cx="431755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897719" y="1959816"/>
        <a:ext cx="302229" cy="347196"/>
      </dsp:txXfrm>
    </dsp:sp>
    <dsp:sp modelId="{E5368D70-2076-4841-8A6B-87B8F9D94B21}">
      <dsp:nvSpPr>
        <dsp:cNvPr id="0" name=""/>
        <dsp:cNvSpPr/>
      </dsp:nvSpPr>
      <dsp:spPr>
        <a:xfrm>
          <a:off x="2705099" y="0"/>
          <a:ext cx="2666995" cy="17019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অধিযাচন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পত্র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পাওয়ার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নথিভুক্তকরণ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পদক্ষেপ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গ্রহণ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3095671" y="249244"/>
        <a:ext cx="1885851" cy="1203454"/>
      </dsp:txXfrm>
    </dsp:sp>
    <dsp:sp modelId="{189652AB-BB86-4E6F-8D10-03DAA0CD8A42}">
      <dsp:nvSpPr>
        <dsp:cNvPr id="0" name=""/>
        <dsp:cNvSpPr/>
      </dsp:nvSpPr>
      <dsp:spPr>
        <a:xfrm rot="20562984">
          <a:off x="5251150" y="2550679"/>
          <a:ext cx="166794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64000"/>
                <a:lumMod val="118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252280" y="2673844"/>
        <a:ext cx="116756" cy="347196"/>
      </dsp:txXfrm>
    </dsp:sp>
    <dsp:sp modelId="{68B2A574-44B0-4229-8AF9-56B78D09EA1F}">
      <dsp:nvSpPr>
        <dsp:cNvPr id="0" name=""/>
        <dsp:cNvSpPr/>
      </dsp:nvSpPr>
      <dsp:spPr>
        <a:xfrm>
          <a:off x="5368213" y="1604528"/>
          <a:ext cx="2404198" cy="1701942"/>
        </a:xfrm>
        <a:prstGeom prst="ellips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64000"/>
                <a:lumMod val="118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উৎসের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অনুসন্ধান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সঠিক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উৎস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নির্ধারণ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5720300" y="1853772"/>
        <a:ext cx="1700024" cy="1203454"/>
      </dsp:txXfrm>
    </dsp:sp>
    <dsp:sp modelId="{BA600E0E-4E37-4EC3-A943-E409FA4F905E}">
      <dsp:nvSpPr>
        <dsp:cNvPr id="0" name=""/>
        <dsp:cNvSpPr/>
      </dsp:nvSpPr>
      <dsp:spPr>
        <a:xfrm rot="2517221">
          <a:off x="4827696" y="3763168"/>
          <a:ext cx="273544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64000"/>
                <a:lumMod val="118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838213" y="3851469"/>
        <a:ext cx="191481" cy="347196"/>
      </dsp:txXfrm>
    </dsp:sp>
    <dsp:sp modelId="{CD0E74EA-7F97-4D68-AB71-5AF841088603}">
      <dsp:nvSpPr>
        <dsp:cNvPr id="0" name=""/>
        <dsp:cNvSpPr/>
      </dsp:nvSpPr>
      <dsp:spPr>
        <a:xfrm>
          <a:off x="4628487" y="4038599"/>
          <a:ext cx="2534311" cy="1701942"/>
        </a:xfrm>
        <a:prstGeom prst="ellips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64000"/>
                <a:lumMod val="118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ফরমায়েশ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প্রদান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4999628" y="4287843"/>
        <a:ext cx="1792029" cy="1203454"/>
      </dsp:txXfrm>
    </dsp:sp>
    <dsp:sp modelId="{3E6C0D0E-1F8A-4222-A3B5-F30A657E7166}">
      <dsp:nvSpPr>
        <dsp:cNvPr id="0" name=""/>
        <dsp:cNvSpPr/>
      </dsp:nvSpPr>
      <dsp:spPr>
        <a:xfrm rot="8095464">
          <a:off x="2997558" y="3836910"/>
          <a:ext cx="347018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64000"/>
                <a:lumMod val="118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086369" y="3915787"/>
        <a:ext cx="242913" cy="347196"/>
      </dsp:txXfrm>
    </dsp:sp>
    <dsp:sp modelId="{3A95AE95-7ABB-4A8B-9A25-F6692C429454}">
      <dsp:nvSpPr>
        <dsp:cNvPr id="0" name=""/>
        <dsp:cNvSpPr/>
      </dsp:nvSpPr>
      <dsp:spPr>
        <a:xfrm>
          <a:off x="990605" y="4190998"/>
          <a:ext cx="2534294" cy="1701942"/>
        </a:xfrm>
        <a:prstGeom prst="ellips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64000"/>
                <a:lumMod val="118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পণ্য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প্রাপ্তি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যাচাই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সংরক্ষণ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1361744" y="4440242"/>
        <a:ext cx="1792016" cy="1203454"/>
      </dsp:txXfrm>
    </dsp:sp>
    <dsp:sp modelId="{BF8E9693-AB86-48B5-8D41-FDCFB1A2843D}">
      <dsp:nvSpPr>
        <dsp:cNvPr id="0" name=""/>
        <dsp:cNvSpPr/>
      </dsp:nvSpPr>
      <dsp:spPr>
        <a:xfrm rot="11752150">
          <a:off x="2620822" y="2569650"/>
          <a:ext cx="211875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64000"/>
                <a:lumMod val="118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683173" y="2694072"/>
        <a:ext cx="148313" cy="347196"/>
      </dsp:txXfrm>
    </dsp:sp>
    <dsp:sp modelId="{96FA26C5-2829-426B-96E0-508F7D632C66}">
      <dsp:nvSpPr>
        <dsp:cNvPr id="0" name=""/>
        <dsp:cNvSpPr/>
      </dsp:nvSpPr>
      <dsp:spPr>
        <a:xfrm>
          <a:off x="304796" y="1650398"/>
          <a:ext cx="2327985" cy="1701942"/>
        </a:xfrm>
        <a:prstGeom prst="ellips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64000"/>
                <a:lumMod val="118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ক্রয়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চালান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পরীক্ষা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ও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পরিশোধ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645722" y="1899642"/>
        <a:ext cx="1646133" cy="12034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F89502-48CC-4E41-86A1-796AF4453B49}">
      <dsp:nvSpPr>
        <dsp:cNvPr id="0" name=""/>
        <dsp:cNvSpPr/>
      </dsp:nvSpPr>
      <dsp:spPr>
        <a:xfrm>
          <a:off x="2711954" y="2344607"/>
          <a:ext cx="2767579" cy="17854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কাঁচামালের</a:t>
          </a:r>
          <a:r>
            <a:rPr lang="en-US" sz="25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ব্যয়ের</a:t>
          </a:r>
          <a:r>
            <a:rPr lang="en-US" sz="250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উপাদান</a:t>
          </a:r>
          <a:endParaRPr lang="en-US" sz="2500" b="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3117257" y="2606076"/>
        <a:ext cx="1956973" cy="1262484"/>
      </dsp:txXfrm>
    </dsp:sp>
    <dsp:sp modelId="{A45969C2-D12D-4042-A3B8-457A7C3BB775}">
      <dsp:nvSpPr>
        <dsp:cNvPr id="0" name=""/>
        <dsp:cNvSpPr/>
      </dsp:nvSpPr>
      <dsp:spPr>
        <a:xfrm rot="16172557">
          <a:off x="3891290" y="1743587"/>
          <a:ext cx="389678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3950208" y="1917769"/>
        <a:ext cx="272775" cy="347196"/>
      </dsp:txXfrm>
    </dsp:sp>
    <dsp:sp modelId="{E5368D70-2076-4841-8A6B-87B8F9D94B21}">
      <dsp:nvSpPr>
        <dsp:cNvPr id="0" name=""/>
        <dsp:cNvSpPr/>
      </dsp:nvSpPr>
      <dsp:spPr>
        <a:xfrm>
          <a:off x="2476494" y="0"/>
          <a:ext cx="3200400" cy="170194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১.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চালান</a:t>
          </a:r>
          <a:r>
            <a:rPr lang="en-US" sz="25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কারবারী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থাকলে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তা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বাদ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দিয়ে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নির্ধারিত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মূল্য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2945182" y="249244"/>
        <a:ext cx="2263024" cy="1203454"/>
      </dsp:txXfrm>
    </dsp:sp>
    <dsp:sp modelId="{189652AB-BB86-4E6F-8D10-03DAA0CD8A42}">
      <dsp:nvSpPr>
        <dsp:cNvPr id="0" name=""/>
        <dsp:cNvSpPr/>
      </dsp:nvSpPr>
      <dsp:spPr>
        <a:xfrm rot="20562984">
          <a:off x="5369906" y="2535154"/>
          <a:ext cx="105272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64000"/>
                <a:lumMod val="118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370619" y="2655578"/>
        <a:ext cx="73690" cy="347196"/>
      </dsp:txXfrm>
    </dsp:sp>
    <dsp:sp modelId="{68B2A574-44B0-4229-8AF9-56B78D09EA1F}">
      <dsp:nvSpPr>
        <dsp:cNvPr id="0" name=""/>
        <dsp:cNvSpPr/>
      </dsp:nvSpPr>
      <dsp:spPr>
        <a:xfrm>
          <a:off x="5406311" y="1604528"/>
          <a:ext cx="2404198" cy="1701942"/>
        </a:xfrm>
        <a:prstGeom prst="ellipse">
          <a:avLst/>
        </a:prstGeom>
        <a:gradFill rotWithShape="0">
          <a:gsLst>
            <a:gs pos="0">
              <a:schemeClr val="accent2">
                <a:hueOff val="338703"/>
                <a:satOff val="-1658"/>
                <a:lumOff val="931"/>
                <a:alphaOff val="0"/>
                <a:tint val="64000"/>
                <a:lumMod val="118000"/>
              </a:schemeClr>
            </a:gs>
            <a:gs pos="100000">
              <a:schemeClr val="accent2">
                <a:hueOff val="338703"/>
                <a:satOff val="-1658"/>
                <a:lumOff val="931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প্যাকিং</a:t>
          </a:r>
          <a:r>
            <a:rPr lang="en-US" sz="2500" b="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খরচ</a:t>
          </a:r>
          <a:r>
            <a:rPr lang="en-US" sz="2500" b="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চালান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মূল্যের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আলাদা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5758398" y="1853772"/>
        <a:ext cx="1700024" cy="1203454"/>
      </dsp:txXfrm>
    </dsp:sp>
    <dsp:sp modelId="{BA600E0E-4E37-4EC3-A943-E409FA4F905E}">
      <dsp:nvSpPr>
        <dsp:cNvPr id="0" name=""/>
        <dsp:cNvSpPr/>
      </dsp:nvSpPr>
      <dsp:spPr>
        <a:xfrm rot="2517221">
          <a:off x="4923659" y="3792204"/>
          <a:ext cx="222412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64000"/>
                <a:lumMod val="118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932210" y="3885633"/>
        <a:ext cx="155688" cy="347196"/>
      </dsp:txXfrm>
    </dsp:sp>
    <dsp:sp modelId="{CD0E74EA-7F97-4D68-AB71-5AF841088603}">
      <dsp:nvSpPr>
        <dsp:cNvPr id="0" name=""/>
        <dsp:cNvSpPr/>
      </dsp:nvSpPr>
      <dsp:spPr>
        <a:xfrm>
          <a:off x="4666585" y="4038599"/>
          <a:ext cx="2534311" cy="1701942"/>
        </a:xfrm>
        <a:prstGeom prst="ellipse">
          <a:avLst/>
        </a:prstGeom>
        <a:gradFill rotWithShape="0">
          <a:gsLst>
            <a:gs pos="0">
              <a:schemeClr val="accent2">
                <a:hueOff val="677407"/>
                <a:satOff val="-3316"/>
                <a:lumOff val="1862"/>
                <a:alphaOff val="0"/>
                <a:tint val="64000"/>
                <a:lumMod val="118000"/>
              </a:schemeClr>
            </a:gs>
            <a:gs pos="100000">
              <a:schemeClr val="accent2">
                <a:hueOff val="677407"/>
                <a:satOff val="-3316"/>
                <a:lumOff val="186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আবগারী</a:t>
          </a:r>
          <a:r>
            <a:rPr lang="en-US" sz="2500" b="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শুল্ক</a:t>
          </a:r>
          <a:r>
            <a:rPr lang="en-US" sz="2500" b="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বিক্রয়</a:t>
          </a:r>
          <a:r>
            <a:rPr lang="en-US" sz="2500" b="0" kern="1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ক্রয়ের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সাথে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b="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2500" b="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5037726" y="4287843"/>
        <a:ext cx="1792029" cy="1203454"/>
      </dsp:txXfrm>
    </dsp:sp>
    <dsp:sp modelId="{3E6C0D0E-1F8A-4222-A3B5-F30A657E7166}">
      <dsp:nvSpPr>
        <dsp:cNvPr id="0" name=""/>
        <dsp:cNvSpPr/>
      </dsp:nvSpPr>
      <dsp:spPr>
        <a:xfrm rot="8095464">
          <a:off x="3030668" y="3866965"/>
          <a:ext cx="297044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64000"/>
                <a:lumMod val="118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106689" y="3951149"/>
        <a:ext cx="207931" cy="347196"/>
      </dsp:txXfrm>
    </dsp:sp>
    <dsp:sp modelId="{3A95AE95-7ABB-4A8B-9A25-F6692C429454}">
      <dsp:nvSpPr>
        <dsp:cNvPr id="0" name=""/>
        <dsp:cNvSpPr/>
      </dsp:nvSpPr>
      <dsp:spPr>
        <a:xfrm>
          <a:off x="1028703" y="4190998"/>
          <a:ext cx="2534294" cy="1701942"/>
        </a:xfrm>
        <a:prstGeom prst="ellipse">
          <a:avLst/>
        </a:prstGeom>
        <a:gradFill rotWithShape="0">
          <a:gsLst>
            <a:gs pos="0">
              <a:schemeClr val="accent2">
                <a:hueOff val="1016110"/>
                <a:satOff val="-4974"/>
                <a:lumOff val="2794"/>
                <a:alphaOff val="0"/>
                <a:tint val="64000"/>
                <a:lumMod val="118000"/>
              </a:schemeClr>
            </a:gs>
            <a:gs pos="100000">
              <a:schemeClr val="accent2">
                <a:hueOff val="1016110"/>
                <a:satOff val="-4974"/>
                <a:lumOff val="279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৪.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শুল্ক</a:t>
          </a:r>
          <a:r>
            <a:rPr lang="en-US" sz="25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,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বীমা</a:t>
          </a:r>
          <a:r>
            <a:rPr lang="en-US" sz="25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খরচ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কাঁচামাল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ক্রয়ের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এগুলো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যোগ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1399842" y="4440242"/>
        <a:ext cx="1792016" cy="1203454"/>
      </dsp:txXfrm>
    </dsp:sp>
    <dsp:sp modelId="{BF8E9693-AB86-48B5-8D41-FDCFB1A2843D}">
      <dsp:nvSpPr>
        <dsp:cNvPr id="0" name=""/>
        <dsp:cNvSpPr/>
      </dsp:nvSpPr>
      <dsp:spPr>
        <a:xfrm rot="11752150">
          <a:off x="2687970" y="2563634"/>
          <a:ext cx="111448" cy="57866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64000"/>
                <a:lumMod val="118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 rot="10800000">
        <a:off x="2720767" y="2683937"/>
        <a:ext cx="78014" cy="347196"/>
      </dsp:txXfrm>
    </dsp:sp>
    <dsp:sp modelId="{96FA26C5-2829-426B-96E0-508F7D632C66}">
      <dsp:nvSpPr>
        <dsp:cNvPr id="0" name=""/>
        <dsp:cNvSpPr/>
      </dsp:nvSpPr>
      <dsp:spPr>
        <a:xfrm>
          <a:off x="266698" y="1650398"/>
          <a:ext cx="2480377" cy="1701942"/>
        </a:xfrm>
        <a:prstGeom prst="ellipse">
          <a:avLst/>
        </a:prstGeom>
        <a:gradFill rotWithShape="0">
          <a:gsLst>
            <a:gs pos="0">
              <a:schemeClr val="accent2">
                <a:hueOff val="1354814"/>
                <a:satOff val="-6632"/>
                <a:lumOff val="3725"/>
                <a:alphaOff val="0"/>
                <a:tint val="64000"/>
                <a:lumMod val="118000"/>
              </a:schemeClr>
            </a:gs>
            <a:gs pos="100000">
              <a:schemeClr val="accent2">
                <a:hueOff val="1354814"/>
                <a:satOff val="-6632"/>
                <a:lumOff val="3725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৫.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নগদ</a:t>
          </a:r>
          <a:r>
            <a:rPr lang="en-US" sz="2500" b="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বাট্টা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: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কাঁচামাল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ক্রয়ের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মূল্যের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সাথে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কোন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সম্পর্ক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500" b="0" kern="1200" dirty="0" err="1" smtClean="0">
              <a:latin typeface="NikoshBAN" pitchFamily="2" charset="0"/>
              <a:cs typeface="NikoshBAN" pitchFamily="2" charset="0"/>
            </a:rPr>
            <a:t>নেই</a:t>
          </a:r>
          <a:r>
            <a:rPr lang="en-US" sz="2500" b="0" kern="1200" dirty="0" smtClean="0">
              <a:latin typeface="NikoshBAN" pitchFamily="2" charset="0"/>
              <a:cs typeface="NikoshBAN" pitchFamily="2" charset="0"/>
            </a:rPr>
            <a:t>। </a:t>
          </a:r>
          <a:endParaRPr lang="en-US" sz="2500" b="0" kern="1200" dirty="0">
            <a:latin typeface="NikoshBAN" pitchFamily="2" charset="0"/>
            <a:cs typeface="NikoshBAN" pitchFamily="2" charset="0"/>
          </a:endParaRPr>
        </a:p>
      </dsp:txBody>
      <dsp:txXfrm>
        <a:off x="629941" y="1899642"/>
        <a:ext cx="1753891" cy="1203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45EF19-A4CD-415F-8118-7046C99C931E}">
      <dsp:nvSpPr>
        <dsp:cNvPr id="0" name=""/>
        <dsp:cNvSpPr/>
      </dsp:nvSpPr>
      <dsp:spPr>
        <a:xfrm>
          <a:off x="2932057" y="84224"/>
          <a:ext cx="2879526" cy="14397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সংরক্ষণ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endParaRPr lang="en-US" sz="3600" kern="1200" dirty="0">
            <a:solidFill>
              <a:schemeClr val="bg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74226" y="126393"/>
        <a:ext cx="2795188" cy="1355425"/>
      </dsp:txXfrm>
    </dsp:sp>
    <dsp:sp modelId="{4C86CDA9-9A92-477B-AB76-E5D038580BC7}">
      <dsp:nvSpPr>
        <dsp:cNvPr id="0" name=""/>
        <dsp:cNvSpPr/>
      </dsp:nvSpPr>
      <dsp:spPr>
        <a:xfrm rot="3202135">
          <a:off x="4821704" y="1653035"/>
          <a:ext cx="737267" cy="5039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72879" y="1753818"/>
        <a:ext cx="434917" cy="302351"/>
      </dsp:txXfrm>
    </dsp:sp>
    <dsp:sp modelId="{F884F39D-B0A7-46E4-8881-8B588BC78256}">
      <dsp:nvSpPr>
        <dsp:cNvPr id="0" name=""/>
        <dsp:cNvSpPr/>
      </dsp:nvSpPr>
      <dsp:spPr>
        <a:xfrm>
          <a:off x="4937203" y="2285999"/>
          <a:ext cx="3625583" cy="34333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অবিরত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/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নিত্য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36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প্রতিবার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ক্রয়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ব্যবহার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বিক্রয়ের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কাঁচামাল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উদ্বৃত্ত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নির্ণয়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করার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037764" y="2386560"/>
        <a:ext cx="3424461" cy="3232267"/>
      </dsp:txXfrm>
    </dsp:sp>
    <dsp:sp modelId="{4AE8CA38-6F53-4DA2-B1AA-9964BB1A8D1A}">
      <dsp:nvSpPr>
        <dsp:cNvPr id="0" name=""/>
        <dsp:cNvSpPr/>
      </dsp:nvSpPr>
      <dsp:spPr>
        <a:xfrm rot="10829782">
          <a:off x="4107794" y="3731038"/>
          <a:ext cx="737267" cy="5039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4258969" y="3831821"/>
        <a:ext cx="434917" cy="302351"/>
      </dsp:txXfrm>
    </dsp:sp>
    <dsp:sp modelId="{D1CC6ECB-6E0F-45B1-93F4-694165DCBF60}">
      <dsp:nvSpPr>
        <dsp:cNvPr id="0" name=""/>
        <dsp:cNvSpPr/>
      </dsp:nvSpPr>
      <dsp:spPr>
        <a:xfrm>
          <a:off x="-28411" y="2284177"/>
          <a:ext cx="4044064" cy="33546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কালান্তিক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মজুদ</a:t>
          </a:r>
          <a:r>
            <a:rPr lang="en-US" sz="2900" kern="1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: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প্রতিষ্ঠানের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হিসাব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কোন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নির্দিষ্ট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সময়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সকল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মজুদের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বাহ্যিকভাবে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গণনা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ওজন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পণ্যের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অস্তিত্ব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যাচাই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মূল্য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নিরুপণের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9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প্রক্রিয়া</a:t>
          </a:r>
          <a:r>
            <a:rPr lang="en-US" sz="29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9842" y="2382430"/>
        <a:ext cx="3847558" cy="3158113"/>
      </dsp:txXfrm>
    </dsp:sp>
    <dsp:sp modelId="{9DD55849-FF13-4248-BCFA-491AFA3BA4AA}">
      <dsp:nvSpPr>
        <dsp:cNvPr id="0" name=""/>
        <dsp:cNvSpPr/>
      </dsp:nvSpPr>
      <dsp:spPr>
        <a:xfrm rot="18419265">
          <a:off x="3174663" y="1652124"/>
          <a:ext cx="737267" cy="503917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25838" y="1752907"/>
        <a:ext cx="434917" cy="3023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D319A-F574-4C06-87DF-5CCBCF0FFA6A}">
      <dsp:nvSpPr>
        <dsp:cNvPr id="0" name=""/>
        <dsp:cNvSpPr/>
      </dsp:nvSpPr>
      <dsp:spPr>
        <a:xfrm>
          <a:off x="2821265" y="-13522"/>
          <a:ext cx="2514601" cy="13209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১.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(FIFO)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859955" y="25168"/>
        <a:ext cx="2437221" cy="1243580"/>
      </dsp:txXfrm>
    </dsp:sp>
    <dsp:sp modelId="{9D0F454E-2FB8-4F5E-9716-7526362282E8}">
      <dsp:nvSpPr>
        <dsp:cNvPr id="0" name=""/>
        <dsp:cNvSpPr/>
      </dsp:nvSpPr>
      <dsp:spPr>
        <a:xfrm rot="2050622">
          <a:off x="5069422" y="1420690"/>
          <a:ext cx="872155" cy="3903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186526" y="1498760"/>
        <a:ext cx="637947" cy="234208"/>
      </dsp:txXfrm>
    </dsp:sp>
    <dsp:sp modelId="{667A7468-DA71-41B9-9831-00211C75E11C}">
      <dsp:nvSpPr>
        <dsp:cNvPr id="0" name=""/>
        <dsp:cNvSpPr/>
      </dsp:nvSpPr>
      <dsp:spPr>
        <a:xfrm>
          <a:off x="5625501" y="1924291"/>
          <a:ext cx="2527895" cy="12625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২.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শেষের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মাল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আগে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ছাড়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(LIFO)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662481" y="1961271"/>
        <a:ext cx="2453935" cy="1188627"/>
      </dsp:txXfrm>
    </dsp:sp>
    <dsp:sp modelId="{06BA9E04-9720-4826-9801-812AB78070FA}">
      <dsp:nvSpPr>
        <dsp:cNvPr id="0" name=""/>
        <dsp:cNvSpPr/>
      </dsp:nvSpPr>
      <dsp:spPr>
        <a:xfrm rot="8512802">
          <a:off x="4936526" y="3550623"/>
          <a:ext cx="872155" cy="3903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5053630" y="3628693"/>
        <a:ext cx="637947" cy="234208"/>
      </dsp:txXfrm>
    </dsp:sp>
    <dsp:sp modelId="{9F27AD14-44B7-4000-97E6-DE53282ACC26}">
      <dsp:nvSpPr>
        <dsp:cNvPr id="0" name=""/>
        <dsp:cNvSpPr/>
      </dsp:nvSpPr>
      <dsp:spPr>
        <a:xfrm>
          <a:off x="2420155" y="4304716"/>
          <a:ext cx="2990045" cy="1169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৩.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ভাড়যুক্ত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(WAM)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454404" y="4338965"/>
        <a:ext cx="2921547" cy="1100840"/>
      </dsp:txXfrm>
    </dsp:sp>
    <dsp:sp modelId="{B2F52377-82C9-4918-BCD2-CA53F97D77CD}">
      <dsp:nvSpPr>
        <dsp:cNvPr id="0" name=""/>
        <dsp:cNvSpPr/>
      </dsp:nvSpPr>
      <dsp:spPr>
        <a:xfrm rot="13138859">
          <a:off x="2332870" y="3766642"/>
          <a:ext cx="872155" cy="3903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449974" y="3844712"/>
        <a:ext cx="637947" cy="234208"/>
      </dsp:txXfrm>
    </dsp:sp>
    <dsp:sp modelId="{856D3D86-27BC-4ED4-8E9D-D263FEA2B048}">
      <dsp:nvSpPr>
        <dsp:cNvPr id="0" name=""/>
        <dsp:cNvSpPr/>
      </dsp:nvSpPr>
      <dsp:spPr>
        <a:xfrm>
          <a:off x="380996" y="2241924"/>
          <a:ext cx="2226836" cy="13769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৪.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সাধারণ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গড়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5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পদ্ধতি</a:t>
          </a:r>
          <a:r>
            <a:rPr lang="en-US" sz="25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(SAM)</a:t>
          </a:r>
          <a:endParaRPr lang="en-US" sz="25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21327" y="2282255"/>
        <a:ext cx="2146174" cy="1296330"/>
      </dsp:txXfrm>
    </dsp:sp>
    <dsp:sp modelId="{3CA58A8D-1B7E-4C2F-948B-3D24FB3B3AE7}">
      <dsp:nvSpPr>
        <dsp:cNvPr id="0" name=""/>
        <dsp:cNvSpPr/>
      </dsp:nvSpPr>
      <dsp:spPr>
        <a:xfrm rot="19112092">
          <a:off x="2366265" y="1579507"/>
          <a:ext cx="872155" cy="390348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83369" y="1657577"/>
        <a:ext cx="637947" cy="2342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B8202-0514-47AC-ADF2-DFDCD5D1629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180A9-1BBA-420E-833E-952541F73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25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E180A9-1BBA-420E-833E-952541F73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53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6103F-6FF6-4023-89D1-FE85FE23A3E4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2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1DD8C-E5BC-41BE-AAED-4E163649348B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8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010F3-7FBA-4F4F-8C3D-CCCBA670A783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89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06088-A542-4F2B-94CE-4C5CA853DC64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454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681B2-736E-408E-BF16-2CD5C1BC93C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346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222D7-0F00-4388-9EDE-CF23F22F0E4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88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FE2AD-306E-4B98-AF96-081AD7CE213A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71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C8F9B-5426-455E-AA55-D53899F76FE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17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1F153-8AA9-4D16-B250-84707159911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478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AEF42-C072-4EAC-A2E6-59DDE85EDD92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615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60C19-D446-44ED-9CAC-EC74C3313C03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447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70E77-DDEE-4724-97A6-C38AF54FB53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826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594C3-585C-4EE6-B1D5-F7000490650B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420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0DD87-98D8-492D-BDB5-0726B3DA933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1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E52DD-8BC1-4FAE-A8E4-F5487904C1EF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978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1232-89D0-462B-ACD0-6466FA7B5EE7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1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335E-A4FE-42C6-8B00-1C02552E1B9E}" type="datetime2">
              <a:rPr lang="en-US" smtClean="0"/>
              <a:t>Friday, June 5,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6/5/2020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609600" cy="59924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35052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MD. SALIM</a:t>
            </a:r>
            <a:r>
              <a:rPr lang="en-US" baseline="0" dirty="0" smtClean="0">
                <a:solidFill>
                  <a:srgbClr val="FFFF00"/>
                </a:solidFill>
              </a:rPr>
              <a:t> MIA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6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transition spd="slow"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689" y="1143000"/>
            <a:ext cx="6395350" cy="479651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1295400" y="2209800"/>
            <a:ext cx="590472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0" b="1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50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66747" y="317988"/>
            <a:ext cx="39578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বিসমিল্লাহির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রাহমানির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রাহীম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6503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Saturday, June 6,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495796"/>
              </p:ext>
            </p:extLst>
          </p:nvPr>
        </p:nvGraphicFramePr>
        <p:xfrm>
          <a:off x="381000" y="609600"/>
          <a:ext cx="85344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3223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445EF19-A4CD-415F-8118-7046C99C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C445EF19-A4CD-415F-8118-7046C99C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C445EF19-A4CD-415F-8118-7046C99C93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86CDA9-9A92-477B-AB76-E5D038580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4C86CDA9-9A92-477B-AB76-E5D038580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4C86CDA9-9A92-477B-AB76-E5D038580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84F39D-B0A7-46E4-8881-8B588BC7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F884F39D-B0A7-46E4-8881-8B588BC7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F884F39D-B0A7-46E4-8881-8B588BC782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E8CA38-6F53-4DA2-B1AA-9964BB1A8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4AE8CA38-6F53-4DA2-B1AA-9964BB1A8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4AE8CA38-6F53-4DA2-B1AA-9964BB1A8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1CC6ECB-6E0F-45B1-93F4-694165DCB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D1CC6ECB-6E0F-45B1-93F4-694165DCB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D1CC6ECB-6E0F-45B1-93F4-694165DCB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D55849-FF13-4248-BCFA-491AFA3B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9DD55849-FF13-4248-BCFA-491AFA3B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9DD55849-FF13-4248-BCFA-491AFA3BA4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11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69067057"/>
              </p:ext>
            </p:extLst>
          </p:nvPr>
        </p:nvGraphicFramePr>
        <p:xfrm>
          <a:off x="381000" y="609600"/>
          <a:ext cx="83058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Oval 10"/>
          <p:cNvSpPr/>
          <p:nvPr/>
        </p:nvSpPr>
        <p:spPr>
          <a:xfrm>
            <a:off x="3352800" y="2286000"/>
            <a:ext cx="2362200" cy="22098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ইস্যুকৃত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03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DD319A-F574-4C06-87DF-5CCBCF0F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57DD319A-F574-4C06-87DF-5CCBCF0F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57DD319A-F574-4C06-87DF-5CCBCF0FF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0F454E-2FB8-4F5E-9716-75263622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9D0F454E-2FB8-4F5E-9716-75263622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9D0F454E-2FB8-4F5E-9716-752636228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67A7468-DA71-41B9-9831-00211C75E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667A7468-DA71-41B9-9831-00211C75E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667A7468-DA71-41B9-9831-00211C75E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BA9E04-9720-4826-9801-812AB780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06BA9E04-9720-4826-9801-812AB780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06BA9E04-9720-4826-9801-812AB7807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F27AD14-44B7-4000-97E6-DE53282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F27AD14-44B7-4000-97E6-DE53282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F27AD14-44B7-4000-97E6-DE53282AC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F52377-82C9-4918-BCD2-CA53F97D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B2F52377-82C9-4918-BCD2-CA53F97D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B2F52377-82C9-4918-BCD2-CA53F97D77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6D3D86-27BC-4ED4-8E9D-D263FEA2B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856D3D86-27BC-4ED4-8E9D-D263FEA2B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856D3D86-27BC-4ED4-8E9D-D263FEA2B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A58A8D-1B7E-4C2F-948B-3D24FB3B3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3CA58A8D-1B7E-4C2F-948B-3D24FB3B3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3CA58A8D-1B7E-4C2F-948B-3D24FB3B3A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00542"/>
            <a:ext cx="7696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(FIFO)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" y="3389055"/>
            <a:ext cx="739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শেষের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IFO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সর্বশেষ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ক্রয়কৃত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প্রেরণ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9583544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658100" y="1028701"/>
            <a:ext cx="2057400" cy="457199"/>
          </a:xfrm>
        </p:spPr>
        <p:txBody>
          <a:bodyPr/>
          <a:lstStyle/>
          <a:p>
            <a:fld id="{3903A721-4F7F-4236-AD8E-2A1D3EC36242}" type="datetime2">
              <a:rPr lang="en-US" sz="140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Saturday, June 6, 2020</a:t>
            </a:fld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13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457200" y="838200"/>
                <a:ext cx="8001000" cy="26982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ভারযুক্ত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(WAM):</a:t>
                </a:r>
              </a:p>
              <a:p>
                <a:pPr algn="ctr"/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ইস্যু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তারিখে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গুদামে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থাকবে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উক্ত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মূল্যকে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মোট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দিয়ে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ভারযুক্ত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b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ইস্যুকৃত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ভারযুক্ত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মজুদ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মালের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মেোট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মূল্য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মজুদ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মালের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মেোট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পরিমাণ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38200"/>
                <a:ext cx="8001000" cy="2698239"/>
              </a:xfrm>
              <a:prstGeom prst="rect">
                <a:avLst/>
              </a:prstGeom>
              <a:blipFill rotWithShape="0">
                <a:blip r:embed="rId2"/>
                <a:stretch>
                  <a:fillRect l="-533" t="-2941" r="-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-228600" y="3550161"/>
                <a:ext cx="9144000" cy="2223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(SAM):</a:t>
                </a:r>
              </a:p>
              <a:p>
                <a:pPr algn="ctr"/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গুদামে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রক্ষিত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বিভিন্ন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ক্রয়মূল্যের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হারকে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মাল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ক্রয়ের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কতবার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ক্রয়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মূল্য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নির্ধারণ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b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</a:b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সরল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ভারযুক্ত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গুদামে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রক্ষিত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মালের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দরের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যোগফল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ক্রয়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দরের</m:t>
                        </m:r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সংখ্যা</m:t>
                        </m:r>
                        <m: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/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কতবার</m:t>
                        </m:r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bg1"/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ক্রয় করা হয়েছে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600" y="3550161"/>
                <a:ext cx="9144000" cy="2223942"/>
              </a:xfrm>
              <a:prstGeom prst="rect">
                <a:avLst/>
              </a:prstGeom>
              <a:blipFill rotWithShape="0">
                <a:blip r:embed="rId3"/>
                <a:stretch>
                  <a:fillRect t="-3562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8976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14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95600" y="533400"/>
            <a:ext cx="35014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28600" y="2158425"/>
            <a:ext cx="7637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228600" y="2961382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b="1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93343" y="3734937"/>
            <a:ext cx="82705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52400" y="1447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2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5935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15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133600" y="381000"/>
            <a:ext cx="4187290" cy="690282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676400"/>
            <a:ext cx="5140036" cy="42672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228600" y="2362200"/>
            <a:ext cx="3334603" cy="1981200"/>
          </a:xfrm>
          <a:prstGeom prst="rect">
            <a:avLst/>
          </a:prstGeom>
        </p:spPr>
        <p:txBody>
          <a:bodyPr/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বিন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মাল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পাথর্ক্য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3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977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086599" y="2895601"/>
            <a:ext cx="3352799" cy="457199"/>
          </a:xfrm>
        </p:spPr>
        <p:txBody>
          <a:bodyPr/>
          <a:lstStyle/>
          <a:p>
            <a:fld id="{361E52DD-8BC1-4FAE-A8E4-F5487904C1EF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2400" y="38100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16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72129"/>
            <a:ext cx="8248010" cy="520007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90010" y="2566985"/>
            <a:ext cx="56895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8000" b="1" dirty="0" err="1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80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3480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3577690" cy="842682"/>
          </a:xfrm>
        </p:spPr>
        <p:txBody>
          <a:bodyPr>
            <a:norm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373576"/>
            <a:ext cx="58139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সেলিম</a:t>
            </a:r>
            <a:r>
              <a:rPr lang="en-US" sz="3000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মিয়া</a:t>
            </a:r>
            <a:endParaRPr lang="en-US" sz="3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30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বাদশাহ্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ফয়সল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ইনস্টিটিউট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রিং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রোড,শ্যামলী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মোহাম্মদপুর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000" b="1" dirty="0" err="1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- 1207</a:t>
            </a:r>
            <a:br>
              <a:rPr lang="en-US" sz="30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3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০১৭14393782</a:t>
            </a:r>
            <a:endParaRPr lang="en-US" sz="3000" b="1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E-mail</a:t>
            </a:r>
            <a:r>
              <a:rPr lang="en-US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alisalimmia৮৬@gmail.com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51" y="1905000"/>
            <a:ext cx="2697949" cy="3276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93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256961" cy="7098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0518" y="1879985"/>
            <a:ext cx="403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হিসাববিজ্ঞান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en-US" sz="36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gray">
          <a:xfrm>
            <a:off x="609600" y="3784985"/>
            <a:ext cx="7810121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0" i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মজুদ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পণ্যের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হিসাবরক্ষণ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03061" y="4662654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17698439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pPr algn="ctr"/>
            <a:fld id="{3903A721-4F7F-4236-AD8E-2A1D3EC36242}" type="datetime2">
              <a:rPr lang="en-US" sz="1600" smtClean="0">
                <a:solidFill>
                  <a:srgbClr val="FFFF00"/>
                </a:solidFill>
              </a:rPr>
              <a:pPr algn="ctr"/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590800" y="457200"/>
            <a:ext cx="2454537" cy="70986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738118" y="1529672"/>
            <a:ext cx="4800600" cy="457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6" indent="-342906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62" indent="-285755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20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2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3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42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49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57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64" indent="-228604" algn="l" defTabSz="457207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68580" indent="0">
              <a:buFont typeface="Wingdings 3" charset="2"/>
              <a:buNone/>
            </a:pP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en-US" sz="2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</a:p>
          <a:p>
            <a:pPr marL="0" indent="0">
              <a:buFont typeface="Wingdings 3" charset="2"/>
              <a:buNone/>
            </a:pPr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76200" y="2438400"/>
            <a:ext cx="4914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ক্রয়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 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-76200" y="3581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30480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কাঁচামালের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ব্যয়ের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9418" y="4191000"/>
            <a:ext cx="712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6864" y="1929825"/>
            <a:ext cx="5619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মজুদ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………..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43218" y="4876800"/>
            <a:ext cx="7129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ইস্যুকৃত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870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025565176"/>
              </p:ext>
            </p:extLst>
          </p:nvPr>
        </p:nvGraphicFramePr>
        <p:xfrm>
          <a:off x="406400" y="6858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 rot="5400000">
            <a:off x="7473075" y="2895600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3903A721-4F7F-4236-AD8E-2A1D3EC36242}" type="datetime2">
              <a:rPr lang="en-US">
                <a:solidFill>
                  <a:srgbClr val="FFFF00"/>
                </a:solidFill>
              </a:rPr>
              <a:pPr/>
              <a:t>Friday, June 5,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71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6B28DD9E-F2A6-44F3-BECA-1D3354E49B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graphicEl>
                                              <a:dgm id="{B6CA06A1-1387-459F-B7D8-DA2634E1B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graphicEl>
                                              <a:dgm id="{BC9010BD-9B2B-4519-82DD-3B1ED34F04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graphicEl>
                                              <a:dgm id="{732830B7-F385-4BC1-AC87-4B36BB579E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49827B29-7873-49F4-8B53-834C59698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A2F3F392-057D-4ED7-AE3E-9F1AEF2AE5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graphicEl>
                                              <a:dgm id="{1CCAFBE0-43CE-40AE-9FB7-1034A1CC6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graphicEl>
                                              <a:dgm id="{BCDC4F59-7CBB-4E71-AD94-D9DD3DA0AF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30B07A02-7086-4641-9A72-FB81EA1AF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3AD94497-0645-4ECF-A27E-6FEA9642EF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4A38BFD8-8BB7-4B9D-B568-0FADAE2070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DBB564B6-B1A4-49BD-B86D-74313D0295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>
                                            <p:graphicEl>
                                              <a:dgm id="{A1B0BEC3-DCEB-495A-8901-543B045F3D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AD8364AB-9144-46A3-8D21-53B04C2282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50489599"/>
              </p:ext>
            </p:extLst>
          </p:nvPr>
        </p:nvGraphicFramePr>
        <p:xfrm>
          <a:off x="457200" y="1524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33320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5400000">
            <a:off x="7810501" y="2400301"/>
            <a:ext cx="2133599" cy="228599"/>
          </a:xfrm>
        </p:spPr>
        <p:txBody>
          <a:bodyPr/>
          <a:lstStyle/>
          <a:p>
            <a:pPr algn="ctr"/>
            <a:fld id="{361E52DD-8BC1-4FAE-A8E4-F5487904C1EF}" type="datetime2">
              <a:rPr lang="en-US" sz="1400" smtClean="0">
                <a:solidFill>
                  <a:srgbClr val="FFFF00">
                    <a:alpha val="60000"/>
                  </a:srgbClr>
                </a:solidFill>
              </a:rPr>
              <a:pPr algn="ctr"/>
              <a:t>Friday, June 5, 2020</a:t>
            </a:fld>
            <a:endParaRPr lang="en-US" dirty="0">
              <a:solidFill>
                <a:srgbClr val="FFFF00">
                  <a:alpha val="60000"/>
                </a:srgbClr>
              </a:solidFill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82895614"/>
              </p:ext>
            </p:extLst>
          </p:nvPr>
        </p:nvGraphicFramePr>
        <p:xfrm>
          <a:off x="457200" y="152400"/>
          <a:ext cx="81534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056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graphicEl>
                                              <a:dgm id="{70F89502-48CC-4E41-86A1-796AF4453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graphicEl>
                                              <a:dgm id="{A45969C2-D12D-4042-A3B8-457A7C3BB7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graphicEl>
                                              <a:dgm id="{E5368D70-2076-4841-8A6B-87B8F9D94B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graphicEl>
                                              <a:dgm id="{189652AB-BB86-4E6F-8D10-03DAA0CD8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graphicEl>
                                              <a:dgm id="{68B2A574-44B0-4229-8AF9-56B78D09EA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graphicEl>
                                              <a:dgm id="{BA600E0E-4E37-4EC3-A943-E409FA4F90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graphicEl>
                                              <a:dgm id="{CD0E74EA-7F97-4D68-AB71-5AF8410886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graphicEl>
                                              <a:dgm id="{3E6C0D0E-1F8A-4222-A3B5-F30A657E7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graphicEl>
                                              <a:dgm id="{3A95AE95-7ABB-4A8B-9A25-F6692C429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graphicEl>
                                              <a:dgm id="{BF8E9693-AB86-48B5-8D41-FDCFB1A28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graphicEl>
                                              <a:dgm id="{96FA26C5-2829-426B-96E0-508F7D632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29000" y="6858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বিনকার্ড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গুদামে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প্রতিটি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ধারক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লাগানো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আগমন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নির্গমন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971800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34181"/>
              </p:ext>
            </p:extLst>
          </p:nvPr>
        </p:nvGraphicFramePr>
        <p:xfrm>
          <a:off x="228600" y="3505200"/>
          <a:ext cx="8534400" cy="276453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19200"/>
                <a:gridCol w="914400"/>
                <a:gridCol w="1066800"/>
                <a:gridCol w="914400"/>
                <a:gridCol w="914400"/>
                <a:gridCol w="1143000"/>
                <a:gridCol w="2362200"/>
              </a:tblGrid>
              <a:tr h="566928">
                <a:tc gridSpan="7"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কার্ড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……….                      </a:t>
                      </a: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এবিসি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কোং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লি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           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……..</a:t>
                      </a:r>
                      <a: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/>
                      </a:r>
                      <a:br>
                        <a:rPr lang="en-US" sz="2000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কোড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……..                  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বিনকার্ড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……..    </a:t>
                      </a:r>
                      <a:b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দ্রব্যের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দাম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                                                        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সর্বনিম্ন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মজুদ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……..</a:t>
                      </a:r>
                      <a:b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নম্বর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                                                           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পুনঃফরমায়েশ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সীমা</a:t>
                      </a:r>
                      <a:r>
                        <a:rPr lang="en-US" sz="2000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</a:t>
                      </a:r>
                      <a:endParaRPr lang="en-US" sz="2000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 rowSpan="2"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নিরীক্ষা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প্রতিবেদন</a:t>
                      </a:r>
                      <a:endParaRPr lang="en-US" sz="20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নির্দেশ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নির্দেশ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পরীক্ষিত</a:t>
                      </a:r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661416"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8941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7086600" y="3200401"/>
            <a:ext cx="3200399" cy="457199"/>
          </a:xfrm>
        </p:spPr>
        <p:txBody>
          <a:bodyPr/>
          <a:lstStyle/>
          <a:p>
            <a:fld id="{3903A721-4F7F-4236-AD8E-2A1D3EC36242}" type="datetime2">
              <a:rPr lang="en-US" smtClean="0">
                <a:solidFill>
                  <a:srgbClr val="FFFF00"/>
                </a:solidFill>
              </a:rPr>
              <a:t>Friday, June 5, 2020</a:t>
            </a:fld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24800" y="381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</a:p>
        </p:txBody>
      </p:sp>
      <p:sp>
        <p:nvSpPr>
          <p:cNvPr id="9" name="Rectangle 8"/>
          <p:cNvSpPr/>
          <p:nvPr/>
        </p:nvSpPr>
        <p:spPr>
          <a:xfrm>
            <a:off x="3498355" y="304800"/>
            <a:ext cx="1988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পরিমাণসহ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প্রাপ্তি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ইস্যু</a:t>
            </a:r>
            <a:r>
              <a:rPr lang="en-US" sz="3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উদ্বৃত্তের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দেখিয়ে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বিবরণী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1981200"/>
            <a:ext cx="31838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3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খতিয়ানের</a:t>
            </a:r>
            <a:r>
              <a:rPr lang="en-US" sz="3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নমুনা</a:t>
            </a:r>
            <a:endParaRPr lang="en-US" sz="36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7237604"/>
              </p:ext>
            </p:extLst>
          </p:nvPr>
        </p:nvGraphicFramePr>
        <p:xfrm>
          <a:off x="152400" y="2804160"/>
          <a:ext cx="8686800" cy="31115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23900"/>
                <a:gridCol w="1638300"/>
                <a:gridCol w="762000"/>
                <a:gridCol w="533400"/>
                <a:gridCol w="533400"/>
                <a:gridCol w="762000"/>
                <a:gridCol w="533400"/>
                <a:gridCol w="609600"/>
                <a:gridCol w="762000"/>
                <a:gridCol w="533400"/>
                <a:gridCol w="609600"/>
                <a:gridCol w="685800"/>
              </a:tblGrid>
              <a:tr h="459740">
                <a:tc gridSpan="12">
                  <a:txBody>
                    <a:bodyPr/>
                    <a:lstStyle/>
                    <a:p>
                      <a:r>
                        <a:rPr lang="en-US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মালের</a:t>
                      </a:r>
                      <a:r>
                        <a:rPr lang="en-US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r>
                        <a:rPr lang="en-US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……..                            </a:t>
                      </a:r>
                      <a:r>
                        <a:rPr lang="en-US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মাল</a:t>
                      </a:r>
                      <a:r>
                        <a:rPr lang="en-US" b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খতিয়ান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হিসাব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      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সর্বোচ্চ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……………..</a:t>
                      </a:r>
                      <a:b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কোড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: ……........                               (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পদ্ধতির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                        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সর্বনিম্ন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……………..</a:t>
                      </a:r>
                      <a:b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নং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 …………                                                                         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পুন:ফরমায়েশ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="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মাত্রা</a:t>
                      </a:r>
                      <a:r>
                        <a:rPr lang="en-US" b="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 …………</a:t>
                      </a:r>
                      <a:endParaRPr lang="en-US" b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বিবরণ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প্রাপ্তি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ইস্যু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মন্তব্য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35280">
                <a:tc rowSpan="2"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2020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জানু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: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1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n-US" dirty="0" smtClean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প্রারম্ভিক</a:t>
                      </a:r>
                      <a:r>
                        <a:rPr lang="en-US" baseline="0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উদ্বৃত্ত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পরিমাণ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হার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টাকা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50520">
                <a:tc v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,, 5 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ক্রয়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b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</a:b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4597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,, 8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বিক্রয়</a:t>
                      </a:r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206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***</a:t>
                      </a:r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403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1343</TotalTime>
  <Words>641</Words>
  <Application>Microsoft Office PowerPoint</Application>
  <PresentationFormat>On-screen Show (4:3)</PresentationFormat>
  <Paragraphs>146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NikoshBAN</vt:lpstr>
      <vt:lpstr>Wingdings</vt:lpstr>
      <vt:lpstr>Wingdings 3</vt:lpstr>
      <vt:lpstr>Ion</vt:lpstr>
      <vt:lpstr>PowerPoint Presentation</vt:lpstr>
      <vt:lpstr>শিক্ষক পরিচিতি</vt:lpstr>
      <vt:lpstr>পাঠ পরিচিতি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636</cp:revision>
  <dcterms:created xsi:type="dcterms:W3CDTF">2006-08-16T00:00:00Z</dcterms:created>
  <dcterms:modified xsi:type="dcterms:W3CDTF">2020-06-05T18:27:52Z</dcterms:modified>
</cp:coreProperties>
</file>