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7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708" r:id="rId5"/>
    <p:sldMasterId id="2147483726" r:id="rId6"/>
    <p:sldMasterId id="2147483744" r:id="rId7"/>
    <p:sldMasterId id="2147483761" r:id="rId8"/>
  </p:sldMasterIdLst>
  <p:sldIdLst>
    <p:sldId id="256" r:id="rId9"/>
    <p:sldId id="257" r:id="rId10"/>
    <p:sldId id="258" r:id="rId11"/>
    <p:sldId id="259" r:id="rId12"/>
    <p:sldId id="277" r:id="rId13"/>
    <p:sldId id="27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1" r:id="rId22"/>
    <p:sldId id="272" r:id="rId23"/>
    <p:sldId id="268" r:id="rId24"/>
    <p:sldId id="269" r:id="rId25"/>
    <p:sldId id="270" r:id="rId26"/>
    <p:sldId id="273" r:id="rId27"/>
    <p:sldId id="267" r:id="rId28"/>
    <p:sldId id="27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40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33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013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694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1819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70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555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02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66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10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75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4981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040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15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0909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67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78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603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8782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949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10383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8532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28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2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642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53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5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6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66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67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8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8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8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80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3690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4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401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014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22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0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431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6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001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87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8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1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66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07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86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5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32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16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55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20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5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17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0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2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937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74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8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537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98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95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44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9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4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315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944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371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037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978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426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928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65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529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133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735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1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520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6620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476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485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58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507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1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281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844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900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19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221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8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912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383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89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55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7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672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72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11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488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282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8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609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10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03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001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29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855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91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08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60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68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0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76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8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1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8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05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9F32D9-791F-48D5-8257-C5E14CA9E5D3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4FBCAF4-AEF0-4808-91A9-C0C038925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7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03632" y="2967335"/>
            <a:ext cx="29610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451"/>
            <a:ext cx="12192000" cy="73674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9778" y="3174274"/>
            <a:ext cx="10846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আজকের পাঠে সবাইকে স্বাগতম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16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371" y="5656218"/>
            <a:ext cx="8085908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কোকিলের গানের সুরে মন ভরে যায।  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atural shape of Bangladesh: বসন্তকালের রুপ ও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8" y="731520"/>
            <a:ext cx="9483633" cy="47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07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901" y="5621774"/>
            <a:ext cx="5852884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বসন্তকে বলা হয় ঋতুর রাজা। 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হেমন্তে প্রাণের উৎসব - সত্যের সারথি সাদেক এর বাংলা ব্লগ । bangla blo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648800"/>
            <a:ext cx="3668487" cy="479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w to draw scenery of spring season step by step (With imag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262" y="648800"/>
            <a:ext cx="3832406" cy="479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china radio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china radio internatio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68" y="648800"/>
            <a:ext cx="3330574" cy="479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7781" y="797785"/>
            <a:ext cx="536883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অর্থ জেনে বাক্য শিখি।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7763" y="1722399"/>
            <a:ext cx="22860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রুপ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32619" y="1722398"/>
            <a:ext cx="22860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শোভা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0606" y="2647011"/>
            <a:ext cx="9183187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বাংলাদেশের প্রকৃতির রুপ  কত সুন্দর।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6698" y="3710964"/>
            <a:ext cx="204216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শাখা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2323" y="3710963"/>
            <a:ext cx="2686592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গাছের ডাল 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1442" y="4774915"/>
            <a:ext cx="776151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গাছের শাখায় পাখি গান গায়।  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881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4560" y="679268"/>
            <a:ext cx="762870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যুক্ত বর্ণ ভেঙ্গে নতুন শব্দ শিখি।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5292" y="1920240"/>
            <a:ext cx="932687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ফাল্গুন---      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ল্গ</a:t>
            </a:r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       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ল + গ -</a:t>
            </a:r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bn-I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বল্গা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5292" y="2965269"/>
            <a:ext cx="9326879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চৈত্র-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ত্র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 + র- ফলা -------</a:t>
            </a:r>
            <a:r>
              <a:rPr lang="bn-I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ত্রিশ।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5292" y="4010298"/>
            <a:ext cx="9326879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পকৃতি ------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কৃ------ক +  ঋকার </a:t>
            </a:r>
            <a:r>
              <a:rPr lang="bn-I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   কৃষক       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292" y="5055327"/>
            <a:ext cx="932688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বসন্ত---------</a:t>
            </a:r>
            <a:r>
              <a:rPr lang="b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ন্ত------ ন + ত </a:t>
            </a:r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--------       </a:t>
            </a:r>
            <a:r>
              <a:rPr lang="bn-I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অনন্ত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119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9326" y="548640"/>
            <a:ext cx="6453051" cy="666206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জোড়ায় কাজ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5190" y="3422467"/>
            <a:ext cx="8294914" cy="2308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রুপঃ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শোভাঃ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বসন্তঃ</a:t>
            </a:r>
          </a:p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রাজাঃ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3383" y="2103120"/>
            <a:ext cx="7302137" cy="646331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n-IN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নিচের শব্দ দিয়ে বাক্য লিখ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4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0605" y="731520"/>
            <a:ext cx="8987246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দলীয় কাজ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828" y="1593668"/>
            <a:ext cx="11734800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বাম পাশের শব্দের সাথে ডান পাশের শব্দের মিল কর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843011"/>
              </p:ext>
            </p:extLst>
          </p:nvPr>
        </p:nvGraphicFramePr>
        <p:xfrm>
          <a:off x="1580605" y="2586444"/>
          <a:ext cx="9901646" cy="297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0823">
                  <a:extLst>
                    <a:ext uri="{9D8B030D-6E8A-4147-A177-3AD203B41FA5}">
                      <a16:colId xmlns:a16="http://schemas.microsoft.com/office/drawing/2014/main" val="2705826301"/>
                    </a:ext>
                  </a:extLst>
                </a:gridCol>
                <a:gridCol w="4950823">
                  <a:extLst>
                    <a:ext uri="{9D8B030D-6E8A-4147-A177-3AD203B41FA5}">
                      <a16:colId xmlns:a16="http://schemas.microsoft.com/office/drawing/2014/main" val="2556920889"/>
                    </a:ext>
                  </a:extLst>
                </a:gridCol>
              </a:tblGrid>
              <a:tr h="744583">
                <a:tc>
                  <a:txBody>
                    <a:bodyPr/>
                    <a:lstStyle/>
                    <a:p>
                      <a:r>
                        <a:rPr lang="bn-IN" dirty="0" smtClean="0"/>
                        <a:t>ফা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4934161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523653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9092085"/>
                  </a:ext>
                </a:extLst>
              </a:tr>
              <a:tr h="7445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31377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80605" y="2586444"/>
            <a:ext cx="385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ফাল্গুন ও চৈত্র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5109" y="3429279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শাখায় শাখায়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5109" y="4161920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প্রকৃতি সজে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5109" y="4863348"/>
            <a:ext cx="37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বসন্ত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45941" y="2635851"/>
            <a:ext cx="484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ঋতুর রাজা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8697" y="3305461"/>
            <a:ext cx="503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বসন্ত কাল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073" y="4001199"/>
            <a:ext cx="5082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পাখি গান গায়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5866" y="4782987"/>
            <a:ext cx="498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নানান রুপে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500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85109" y="5700233"/>
            <a:ext cx="8987246" cy="64633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এসো মিল করে নেই </a:t>
            </a:r>
            <a:endParaRPr lang="en-US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827494" y="2959016"/>
            <a:ext cx="3071925" cy="73846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238229" y="2903791"/>
            <a:ext cx="4842588" cy="2352388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110424" y="4377566"/>
            <a:ext cx="3887282" cy="735385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89677" y="3641648"/>
            <a:ext cx="3609742" cy="81231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2259874"/>
            <a:ext cx="9562012" cy="398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53542" y="796834"/>
            <a:ext cx="6479177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শিক্ষকের আর্দশ পাঠ</a:t>
            </a:r>
            <a:endParaRPr lang="en-US" sz="36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4545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297" y="2220686"/>
            <a:ext cx="9562012" cy="398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8331" y="875212"/>
            <a:ext cx="681881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 শিক্ষার্থীর মিলিত পাঠ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142308"/>
            <a:ext cx="9562012" cy="3984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87783" y="783771"/>
            <a:ext cx="5969726" cy="646331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n-IN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শিক্ষার্থীর সরব পাঠ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6903" y="1187073"/>
            <a:ext cx="9754497" cy="120032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ঘরের ভিতরের শব্দগুলো খালি জাগায় বসিয়ে বাক্য লিখ</a:t>
            </a:r>
            <a:r>
              <a:rPr lang="bn-IN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6903" y="2564737"/>
            <a:ext cx="970070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bn-IN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রুপালি, সন্ধ্যার-সুন্দর, ক্ষতি-নবান্ন 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903" y="424440"/>
            <a:ext cx="9700708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bn-I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মূল্যায়ন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903" y="3388403"/>
            <a:ext cx="9754497" cy="286232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১। কারো------------করা ভালো নয়।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২।রাতের আকাশে ----------চাঁদ দেখা যায়।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৩।...............আগেই বাড়ি ফিরে আসব। 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৪।গোলাপ খুব--------------ফুল।</a:t>
            </a:r>
          </a:p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৫।হেমন্ত কালে-----------------উৎসব হয়।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929"/>
            </a:avLst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4453" y="1263860"/>
            <a:ext cx="3256021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শিক্ষক</a:t>
            </a:r>
            <a:r>
              <a:rPr lang="en-US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পরিচিতি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7546" y="2448226"/>
            <a:ext cx="5636479" cy="286232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মোছাঃশাহিনা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আক্তার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sz="3600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মাঝের গাঁও সঃপ্রাঃ বিঃ</a:t>
            </a:r>
          </a:p>
          <a:p>
            <a:pPr algn="ctr"/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কোম্পানিগঞ্জ, সিলেট।</a:t>
            </a:r>
          </a:p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মোবাইলঃ০১৭৪৮২৩৬৭৩৮</a:t>
            </a:r>
            <a:r>
              <a:rPr lang="bn-IN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5715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4" descr="বসন্ত বসন্ত গার্ডেন ফুল। বাগা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94" y="2448227"/>
            <a:ext cx="3970759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8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8392" y="836022"/>
            <a:ext cx="4349931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বাড়ির কাজ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4640" y="5499463"/>
            <a:ext cx="7667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8537" y="4899298"/>
            <a:ext cx="10009642" cy="1200329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বসন্ত ঋতু তোমার কাছে কেমন লাগে এ সম্পর্কে তিনটি বাক্য লিখে আনবে।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E17319-4061-4065-9F8F-6FB550EA1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712300"/>
            <a:ext cx="9875520" cy="29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19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w to draw scenery of spring season step by step (With imag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8" y="304288"/>
            <a:ext cx="11900262" cy="6553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1738" y="636767"/>
            <a:ext cx="828143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ধন্যবাদ সবাইকে 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71447" y="5253334"/>
            <a:ext cx="49726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ভালো থেক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400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030" y="864215"/>
            <a:ext cx="6548588" cy="5078313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u="sng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পাঠ পরিচিত</a:t>
            </a:r>
          </a:p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শ্রেণিঃদ্বিতীয়</a:t>
            </a:r>
          </a:p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বিষয়ঃবাংলা</a:t>
            </a:r>
          </a:p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পাঠঃছয় ঋতুর  দেশ</a:t>
            </a:r>
          </a:p>
          <a:p>
            <a:pPr algn="ctr"/>
            <a:r>
              <a:rPr lang="bn-IN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সময়ঃ৪০মিনিট</a:t>
            </a:r>
          </a:p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</a:rPr>
              <a:t>তারিখঃ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262"/>
            </a:avLst>
          </a:prstGeom>
          <a:ln w="5715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91" y="864215"/>
            <a:ext cx="3827417" cy="5078313"/>
          </a:xfrm>
          <a:prstGeom prst="rect">
            <a:avLst/>
          </a:prstGeom>
          <a:ln w="57150">
            <a:solidFill>
              <a:srgbClr val="00B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27511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2726" y="0"/>
            <a:ext cx="12192000" cy="6961007"/>
            <a:chOff x="42726" y="0"/>
            <a:chExt cx="12192000" cy="6961007"/>
          </a:xfrm>
        </p:grpSpPr>
        <p:sp>
          <p:nvSpPr>
            <p:cNvPr id="2" name="TextBox 1"/>
            <p:cNvSpPr txBox="1"/>
            <p:nvPr/>
          </p:nvSpPr>
          <p:spPr>
            <a:xfrm>
              <a:off x="4045130" y="1004301"/>
              <a:ext cx="4193177" cy="64633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</a:t>
              </a:r>
              <a:r>
                <a:rPr lang="bn-IN" sz="3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শিখন ফল </a:t>
              </a:r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84365" y="1730548"/>
              <a:ext cx="9914709" cy="440120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শোনাঃ ২.২.১ গল্প শুনে বুঝতে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৩.১.২ বর্ণ্না শুনে বুঝতে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৩.৪.৪ বাংলা ছয় ঋতুর বর্ণ্না শুনে বঝতে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বলাঃ২.৭.১ বাংলা বারো মাসের নাম বলতে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২.৭.২ছয় ঋতুর নাম শুদ্ধভাবে বলতে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৪.১.১ অধীব বিষয় সম্পর্কে অনুভতি শুদ্ধভাবে ব্যক্ত করতে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পড়াঃ২.৫.৩ বর্ণ্না মূলক বিষয় পড়তে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৩.১.৪ অন্যের স্পষ্ট লেখা বাক্য প্রমিত উচ্চারণে পড়তে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লেখাঃ১.৫.১ পাঠে ব্যবহ্নত শব্দ দিয়ে বাক্য লিখতে  পারবে।</a:t>
              </a:r>
            </a:p>
            <a:p>
              <a:r>
                <a:rPr lang="bn-IN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২.৫.৪ ছয় ঋত সংশ্লিষ্ট প্রশ্নের উত্তর লিখতে পারবে।  </a:t>
              </a:r>
              <a:endPara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42726" y="103007"/>
              <a:ext cx="12192000" cy="6858000"/>
            </a:xfrm>
            <a:prstGeom prst="frame">
              <a:avLst>
                <a:gd name="adj1" fmla="val 9071"/>
              </a:avLst>
            </a:prstGeom>
            <a:ln w="38100">
              <a:solidFill>
                <a:srgbClr val="7030A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&quot;No&quot; Symbol 4"/>
            <p:cNvSpPr/>
            <p:nvPr/>
          </p:nvSpPr>
          <p:spPr>
            <a:xfrm>
              <a:off x="248194" y="1004301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&quot;No&quot; Symbol 5"/>
            <p:cNvSpPr/>
            <p:nvPr/>
          </p:nvSpPr>
          <p:spPr>
            <a:xfrm>
              <a:off x="182879" y="0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&quot;No&quot; Symbol 6"/>
            <p:cNvSpPr/>
            <p:nvPr/>
          </p:nvSpPr>
          <p:spPr>
            <a:xfrm>
              <a:off x="856435" y="173358"/>
              <a:ext cx="831670" cy="56170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&quot;No&quot; Symbol 7"/>
            <p:cNvSpPr/>
            <p:nvPr/>
          </p:nvSpPr>
          <p:spPr>
            <a:xfrm>
              <a:off x="195942" y="2177011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&quot;No&quot; Symbol 8"/>
            <p:cNvSpPr/>
            <p:nvPr/>
          </p:nvSpPr>
          <p:spPr>
            <a:xfrm>
              <a:off x="2035081" y="177393"/>
              <a:ext cx="748939" cy="601648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&quot;No&quot; Symbol 9"/>
            <p:cNvSpPr/>
            <p:nvPr/>
          </p:nvSpPr>
          <p:spPr>
            <a:xfrm>
              <a:off x="185055" y="3290300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195942" y="4374516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&quot;No&quot; Symbol 11"/>
            <p:cNvSpPr/>
            <p:nvPr/>
          </p:nvSpPr>
          <p:spPr>
            <a:xfrm>
              <a:off x="418011" y="6408706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&quot;No&quot; Symbol 12"/>
            <p:cNvSpPr/>
            <p:nvPr/>
          </p:nvSpPr>
          <p:spPr>
            <a:xfrm>
              <a:off x="10061648" y="196218"/>
              <a:ext cx="1275810" cy="413474"/>
            </a:xfrm>
            <a:prstGeom prst="noSmoking">
              <a:avLst>
                <a:gd name="adj" fmla="val 2691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&quot;No&quot; Symbol 13"/>
            <p:cNvSpPr/>
            <p:nvPr/>
          </p:nvSpPr>
          <p:spPr>
            <a:xfrm>
              <a:off x="4228005" y="226062"/>
              <a:ext cx="879567" cy="450610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&quot;No&quot; Symbol 14"/>
            <p:cNvSpPr/>
            <p:nvPr/>
          </p:nvSpPr>
          <p:spPr>
            <a:xfrm>
              <a:off x="8882725" y="103007"/>
              <a:ext cx="926385" cy="573083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&quot;No&quot; Symbol 15"/>
            <p:cNvSpPr/>
            <p:nvPr/>
          </p:nvSpPr>
          <p:spPr>
            <a:xfrm>
              <a:off x="6577137" y="125873"/>
              <a:ext cx="704317" cy="554165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&quot;No&quot; Symbol 16"/>
            <p:cNvSpPr/>
            <p:nvPr/>
          </p:nvSpPr>
          <p:spPr>
            <a:xfrm>
              <a:off x="7671699" y="119738"/>
              <a:ext cx="879574" cy="55368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&quot;No&quot; Symbol 17"/>
            <p:cNvSpPr/>
            <p:nvPr/>
          </p:nvSpPr>
          <p:spPr>
            <a:xfrm>
              <a:off x="5442286" y="180230"/>
              <a:ext cx="770717" cy="547118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&quot;No&quot; Symbol 18"/>
            <p:cNvSpPr/>
            <p:nvPr/>
          </p:nvSpPr>
          <p:spPr>
            <a:xfrm>
              <a:off x="3073038" y="196218"/>
              <a:ext cx="805544" cy="506680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&quot;No&quot; Symbol 19"/>
            <p:cNvSpPr/>
            <p:nvPr/>
          </p:nvSpPr>
          <p:spPr>
            <a:xfrm>
              <a:off x="11754393" y="4753079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&quot;No&quot; Symbol 20"/>
            <p:cNvSpPr/>
            <p:nvPr/>
          </p:nvSpPr>
          <p:spPr>
            <a:xfrm>
              <a:off x="11717378" y="5850621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&quot;No&quot; Symbol 21"/>
            <p:cNvSpPr/>
            <p:nvPr/>
          </p:nvSpPr>
          <p:spPr>
            <a:xfrm>
              <a:off x="11736976" y="3604037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&quot;No&quot; Symbol 22"/>
            <p:cNvSpPr/>
            <p:nvPr/>
          </p:nvSpPr>
          <p:spPr>
            <a:xfrm>
              <a:off x="11813176" y="2375900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&quot;No&quot; Symbol 23"/>
            <p:cNvSpPr/>
            <p:nvPr/>
          </p:nvSpPr>
          <p:spPr>
            <a:xfrm>
              <a:off x="11791402" y="1226858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&quot;No&quot; Symbol 24"/>
            <p:cNvSpPr/>
            <p:nvPr/>
          </p:nvSpPr>
          <p:spPr>
            <a:xfrm>
              <a:off x="182879" y="5385350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&quot;No&quot; Symbol 25"/>
            <p:cNvSpPr/>
            <p:nvPr/>
          </p:nvSpPr>
          <p:spPr>
            <a:xfrm>
              <a:off x="11819704" y="104696"/>
              <a:ext cx="222069" cy="1007379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&quot;No&quot; Symbol 26"/>
            <p:cNvSpPr/>
            <p:nvPr/>
          </p:nvSpPr>
          <p:spPr>
            <a:xfrm>
              <a:off x="3917223" y="6403550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&quot;No&quot; Symbol 27"/>
            <p:cNvSpPr/>
            <p:nvPr/>
          </p:nvSpPr>
          <p:spPr>
            <a:xfrm>
              <a:off x="6106623" y="6404528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&quot;No&quot; Symbol 28"/>
            <p:cNvSpPr/>
            <p:nvPr/>
          </p:nvSpPr>
          <p:spPr>
            <a:xfrm>
              <a:off x="7154360" y="6408706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&quot;No&quot; Symbol 29"/>
            <p:cNvSpPr/>
            <p:nvPr/>
          </p:nvSpPr>
          <p:spPr>
            <a:xfrm>
              <a:off x="8952952" y="6431147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&quot;No&quot; Symbol 30"/>
            <p:cNvSpPr/>
            <p:nvPr/>
          </p:nvSpPr>
          <p:spPr>
            <a:xfrm>
              <a:off x="8043452" y="6462623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&quot;No&quot; Symbol 31"/>
            <p:cNvSpPr/>
            <p:nvPr/>
          </p:nvSpPr>
          <p:spPr>
            <a:xfrm>
              <a:off x="5052334" y="6433959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&quot;No&quot; Symbol 32"/>
            <p:cNvSpPr/>
            <p:nvPr/>
          </p:nvSpPr>
          <p:spPr>
            <a:xfrm>
              <a:off x="2709456" y="6433959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&quot;No&quot; Symbol 33"/>
            <p:cNvSpPr/>
            <p:nvPr/>
          </p:nvSpPr>
          <p:spPr>
            <a:xfrm>
              <a:off x="1588486" y="6447014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&quot;No&quot; Symbol 34"/>
            <p:cNvSpPr/>
            <p:nvPr/>
          </p:nvSpPr>
          <p:spPr>
            <a:xfrm>
              <a:off x="9880415" y="6392729"/>
              <a:ext cx="766354" cy="449294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&quot;No&quot; Symbol 35"/>
            <p:cNvSpPr/>
            <p:nvPr/>
          </p:nvSpPr>
          <p:spPr>
            <a:xfrm>
              <a:off x="10722969" y="6474714"/>
              <a:ext cx="842009" cy="247501"/>
            </a:xfrm>
            <a:prstGeom prst="noSmoking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62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970674"/>
              </p:ext>
            </p:extLst>
          </p:nvPr>
        </p:nvGraphicFramePr>
        <p:xfrm>
          <a:off x="2859087" y="2813136"/>
          <a:ext cx="6473825" cy="174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Packager Shell Object" showAsIcon="1" r:id="rId3" imgW="6474240" imgH="437760" progId="Package">
                  <p:embed/>
                </p:oleObj>
              </mc:Choice>
              <mc:Fallback>
                <p:oleObj name="Packager Shell Object" showAsIcon="1" r:id="rId3" imgW="647424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9087" y="2813136"/>
                        <a:ext cx="6473825" cy="1745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997156" y="1504295"/>
            <a:ext cx="8101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এসো একটি ভিডিও শুনি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2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5428" y="1447817"/>
            <a:ext cx="52998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আজকের পাঠ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4657" y="3724852"/>
            <a:ext cx="50706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বসন্ত ঋতু 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748" y="4676504"/>
            <a:ext cx="8164285" cy="1200329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ফাল্গুন ও চৈত্র মাস মিলে বসন্ত ঋতু।</a:t>
            </a:r>
          </a:p>
          <a:p>
            <a:r>
              <a:rPr lang="bn-I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এ সময় পকৃতি নতুন রুপে সাজে। 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বৈচিত্রময় নৈসর্গিক সৌন্দর্যে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909047"/>
            <a:ext cx="4531631" cy="36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ফুল প্রেমীদের জন্য বিশ্বের সুন্দ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17" y="909047"/>
            <a:ext cx="5853339" cy="361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86" y="5421087"/>
            <a:ext cx="7093131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নানান ফুলে ভরা থাকে গাছ।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শীতের রুক্ষতার পর জাহাঙ্গীরনগ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" y="809897"/>
            <a:ext cx="4965065" cy="45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বসন্ত বসন্ত গার্ডেন ফুল। বাগান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663" y="809898"/>
            <a:ext cx="5277394" cy="45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94129" y="-91440"/>
            <a:ext cx="12192000" cy="6949440"/>
          </a:xfrm>
          <a:prstGeom prst="bevel">
            <a:avLst>
              <a:gd name="adj" fmla="val 11561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8595" y="5786845"/>
            <a:ext cx="6792686" cy="646331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শাখায় শাখায় পাখি গান করে</a:t>
            </a:r>
            <a:r>
              <a:rPr lang="bn-IN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আজ ঋতুরাজ বসন্ত,চারদিকে হলুদের ঢে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বাংলার ঋতু বৈচিত্র্য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আজ ঋতুরাজ বসন্ত,চারদিকে হলুদের ঢেউ"/>
          <p:cNvSpPr>
            <a:spLocks noChangeAspect="1" noChangeArrowheads="1"/>
          </p:cNvSpPr>
          <p:nvPr/>
        </p:nvSpPr>
        <p:spPr bwMode="auto">
          <a:xfrm>
            <a:off x="1231084" y="6959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আমাদের দেশ ষড় ঋতুর দেশ। দু'মাস পর পর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আমাদের দেশ ষড় ঋতুর দেশ। দু'মাস পর পর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8" name="Picture 12" descr="কোন ঋতু আপনার সবচেয়ে প্রিয় এবং কেন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617538"/>
            <a:ext cx="10358846" cy="498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7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7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388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Times New Roman</vt:lpstr>
      <vt:lpstr>Trebuchet MS</vt:lpstr>
      <vt:lpstr>Tw Cen MT</vt:lpstr>
      <vt:lpstr>Tw Cen MT Condensed</vt:lpstr>
      <vt:lpstr>Vrinda</vt:lpstr>
      <vt:lpstr>Wingdings 3</vt:lpstr>
      <vt:lpstr>Office Theme</vt:lpstr>
      <vt:lpstr>Slice</vt:lpstr>
      <vt:lpstr>Integral</vt:lpstr>
      <vt:lpstr>Celestial</vt:lpstr>
      <vt:lpstr>Berlin</vt:lpstr>
      <vt:lpstr>Mesh</vt:lpstr>
      <vt:lpstr>Facet</vt:lpstr>
      <vt:lpstr>Droplet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2020-05-25T22:45:47Z</dcterms:created>
  <dcterms:modified xsi:type="dcterms:W3CDTF">2020-06-05T23:06:11Z</dcterms:modified>
</cp:coreProperties>
</file>