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5" r:id="rId11"/>
    <p:sldId id="266" r:id="rId12"/>
    <p:sldId id="267" r:id="rId13"/>
    <p:sldId id="270" r:id="rId14"/>
    <p:sldId id="264" r:id="rId15"/>
    <p:sldId id="275" r:id="rId16"/>
    <p:sldId id="26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14" autoAdjust="0"/>
  </p:normalViewPr>
  <p:slideViewPr>
    <p:cSldViewPr snapToGrid="0">
      <p:cViewPr varScale="1">
        <p:scale>
          <a:sx n="57" d="100"/>
          <a:sy n="57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0D0-E35A-4A22-8C17-DEB9335F3AC2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B914-E932-4CF4-A20D-7EDB0BC7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B914-E932-4CF4-A20D-7EDB0BC79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5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7F7F-6EE1-4E2F-8716-E5A5D5C08DA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776620"/>
            <a:ext cx="444730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3629892"/>
            <a:ext cx="4184073" cy="28264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7854" y="744267"/>
            <a:ext cx="8635543" cy="2670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اَهْلًا وَ سَهْلًا</a:t>
            </a:r>
            <a:endParaRPr lang="en-US" sz="1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8174" y="220032"/>
            <a:ext cx="1875835" cy="369332"/>
          </a:xfrm>
          <a:prstGeom prst="rect">
            <a:avLst/>
          </a:prstGeom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بسم الله الرحمن الرحيم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0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7748" y="5806688"/>
            <a:ext cx="10536860" cy="707886"/>
          </a:xfrm>
          <a:prstGeom prst="rect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দিকে তাকাও এবং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রেছে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" y="477843"/>
            <a:ext cx="2689805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14" y="2454628"/>
            <a:ext cx="300037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6" y="2912942"/>
            <a:ext cx="2724068" cy="1716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25" y="430975"/>
            <a:ext cx="2422071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43" y="443144"/>
            <a:ext cx="2665021" cy="1620140"/>
          </a:xfrm>
          <a:prstGeom prst="rect">
            <a:avLst/>
          </a:prstGeom>
        </p:spPr>
      </p:pic>
      <p:sp>
        <p:nvSpPr>
          <p:cNvPr id="14" name="Action Button: Home 13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24" y="2842989"/>
            <a:ext cx="2988447" cy="1710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47" y="4528176"/>
            <a:ext cx="39007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ورد الزهر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গোলাপ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ফুল</a:t>
            </a:r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46810" y="2056144"/>
            <a:ext cx="1980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طير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পাখি</a:t>
            </a:r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9264" y="1885105"/>
            <a:ext cx="3842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الحاسوب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কম্পিউটার</a:t>
            </a:r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7053" y="4522052"/>
            <a:ext cx="2242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فأس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কুড়াল</a:t>
            </a:r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4461" y="4551398"/>
            <a:ext cx="19607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البيت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120" y="2107654"/>
            <a:ext cx="22172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مانجو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আম</a:t>
            </a:r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9644859" y="3771017"/>
            <a:ext cx="2369127" cy="654955"/>
          </a:xfrm>
          <a:prstGeom prst="frame">
            <a:avLst>
              <a:gd name="adj1" fmla="val 6154"/>
            </a:avLst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আল্লাহর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তৈরি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9644859" y="4616241"/>
            <a:ext cx="2389143" cy="691309"/>
          </a:xfrm>
          <a:prstGeom prst="frame">
            <a:avLst>
              <a:gd name="adj1" fmla="val 6488"/>
            </a:avLst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তৈরি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2062364" y="412654"/>
            <a:ext cx="523674" cy="5292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4827519" y="497385"/>
            <a:ext cx="577020" cy="5225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513133" y="3083997"/>
            <a:ext cx="620521" cy="5844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9302058">
            <a:off x="7386638" y="3771016"/>
            <a:ext cx="811876" cy="429509"/>
          </a:xfrm>
          <a:prstGeom prst="rightArrow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4040713">
            <a:off x="9703405" y="386913"/>
            <a:ext cx="375674" cy="946661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4316793">
            <a:off x="6018238" y="4422199"/>
            <a:ext cx="797089" cy="413782"/>
          </a:xfrm>
          <a:prstGeom prst="rightArrow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3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/>
      <p:bldP spid="15" grpId="0"/>
      <p:bldP spid="16" grpId="0"/>
      <p:bldP spid="17" grpId="0"/>
      <p:bldP spid="18" grpId="0"/>
      <p:bldP spid="19" grpId="0"/>
      <p:bldP spid="23" grpId="0" animBg="1"/>
      <p:bldP spid="2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0492" y="356657"/>
            <a:ext cx="330699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اَلْعَمَلُ فِي أَزْوَاجُ</a:t>
            </a:r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জোড়ায়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কাজ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33623"/>
              </p:ext>
            </p:extLst>
          </p:nvPr>
        </p:nvGraphicFramePr>
        <p:xfrm>
          <a:off x="1607127" y="2621743"/>
          <a:ext cx="8991600" cy="3807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425280027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462024011"/>
                    </a:ext>
                  </a:extLst>
                </a:gridCol>
              </a:tblGrid>
              <a:tr h="698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اَلْكَلِمَاتُ مُرَادفُها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r>
                        <a:rPr lang="ar-SA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اَلْكَلِمَاتْ</a:t>
                      </a:r>
                      <a:r>
                        <a:rPr lang="ar-SA" sz="4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70290102"/>
                  </a:ext>
                </a:extLst>
              </a:tr>
              <a:tr h="640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خَلَقَ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48059103"/>
                  </a:ext>
                </a:extLst>
              </a:tr>
              <a:tr h="640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اَلْبَيْتُ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1768572"/>
                  </a:ext>
                </a:extLst>
              </a:tr>
              <a:tr h="640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اُنْظُرْ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56605389"/>
                  </a:ext>
                </a:extLst>
              </a:tr>
              <a:tr h="8718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اَلشٌمْسُ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627866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932083" y="1858532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هَاتِ مُرَادِفَ الْكلِمَات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3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7172" y="235007"/>
            <a:ext cx="56044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اِقْرَأ النَصْ التَالِي</a:t>
            </a:r>
            <a:endParaRPr lang="en-US" sz="8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514" y="2397009"/>
            <a:ext cx="110057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আল্লাহ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রাব্বুল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আলামীন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তাহাদের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অসংখ্য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just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নেয়ামত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সরবরাহ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করেছেন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যাতে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সৃষ্টিকুল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just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পৃথিবীতে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সহজে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অনায়াসে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টিকে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থাকতে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7018" y="1690255"/>
            <a:ext cx="9088582" cy="42242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ar-SA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وَجَعَلَ لَهُمْ نِعْمًا كَثِيْرَةً لِيَبْقَي فِي الدُّنْيَا بِاالْيُسْرَ وَالسُّهُوْلَة- فَمَنْ النِّعَمِ اَنهُ جَعَلَ لَهُمْ الاَرْضِ لاِسْتِقْرَارِ الْعِبَادِ عَلَيْهَا- 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5051" y="512618"/>
            <a:ext cx="49438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নছটি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67" y="833054"/>
            <a:ext cx="5148060" cy="3208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1463" y="4142371"/>
            <a:ext cx="11415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ar-S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وَجَعَلَ فِي خِلاَلِ الْاَرْضِ</a:t>
            </a:r>
            <a:r>
              <a:rPr lang="ar-SA" sz="4800" dirty="0" smtClean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وَاَنْهَارًا لِيَنْتَفِعُ النَّاسِ فِي زُرُوْعِهِمْ وَاَشْجَارِهِم</a:t>
            </a:r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ْ </a:t>
            </a:r>
            <a:r>
              <a:rPr lang="ar-S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وَشُرُبِهِمْ وَشُرْبِ مَوَشِهِمْ.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2707" y="45430"/>
            <a:ext cx="44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8" y="809942"/>
            <a:ext cx="6086631" cy="3282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68" y="4003871"/>
            <a:ext cx="110872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তিনি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জমিনকে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বান্দার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অবস্থানের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জন্য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সৃষ্টি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করেছেন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এবং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অভ্যন্তরে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নদ-নদী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সৃষ্টি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করেছেন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যাতে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মানুষ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চাষাবাদ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গাছপালা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পশুপাখিরা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পানি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ক্ষেত্রে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উপকৃত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হতে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পারে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3" name="Action Button: Home 12">
            <a:hlinkClick r:id="" action="ppaction://noaction" highlightClick="1"/>
          </p:cNvPr>
          <p:cNvSpPr/>
          <p:nvPr/>
        </p:nvSpPr>
        <p:spPr>
          <a:xfrm>
            <a:off x="11097081" y="5868344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07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601" y="3782291"/>
            <a:ext cx="114307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وَجعل جِبَالَ تُرْسِيْهَا وَتُثْبِتُهَا  </a:t>
            </a:r>
            <a:r>
              <a:rPr lang="ar-SA" sz="480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لِئَلَّا تَمِيْدُ </a:t>
            </a:r>
            <a:r>
              <a:rPr lang="ar-SA" sz="48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وَتَكُوْنُ </a:t>
            </a:r>
          </a:p>
          <a:p>
            <a:pPr algn="ctr"/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SA" sz="480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َوْتَادً لَهَا - وجعل بين البحر المالح والبحر</a:t>
            </a:r>
          </a:p>
          <a:p>
            <a:pPr algn="ctr"/>
            <a:r>
              <a:rPr lang="ar-SA" sz="480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العذب حاجزا يمنع من اختلطهم-      </a:t>
            </a:r>
            <a:r>
              <a:rPr lang="ar-S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39" y="637309"/>
            <a:ext cx="5418116" cy="3034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1" y="701936"/>
            <a:ext cx="5418117" cy="2904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601" y="3757293"/>
            <a:ext cx="109963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আল্লাহ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জমিনে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পর্বতমালা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সৃষ্টি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করেছেন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পৃথিবীকে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স্থির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সুদৃঢ়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করবে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পাহাড়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সমূহ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জমিনের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পেরেক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তিনি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লবণাক্ত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পানির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মিষ্টি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পানির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সাগরের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মাঝে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পর্দা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সৃষ্টি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করেছেন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11166765" y="5997986"/>
            <a:ext cx="648708" cy="4861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3543" y="473517"/>
            <a:ext cx="41601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الْعَمَلُ الْجَمَاعِي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017" y="2274838"/>
            <a:ext cx="116239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لِمَاذَا جَعَلَ خِلَالَ الْاَرْضِ اَنْهَارًا؟ اَتِ ثَلَاثَ اَسْبَابْ..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9267" y="331673"/>
            <a:ext cx="44534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497" y="4604634"/>
            <a:ext cx="112550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আল্লাহ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কেন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জমিনের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অভ্যন্তরে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নদী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সৃষ্টি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করলেন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</a:t>
            </a:r>
          </a:p>
          <a:p>
            <a:pPr algn="ctr"/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তার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তিনটি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কারণ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উল্লেখ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</a:t>
            </a:r>
            <a:r>
              <a:rPr lang="en-US" sz="6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  <a:endParaRPr lang="en-US" sz="60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11303745" y="5901913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4393" y="289679"/>
            <a:ext cx="284321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التَّقْيِيْمُ</a:t>
            </a:r>
          </a:p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মূল্যায়ণ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0205" y="3985626"/>
            <a:ext cx="10711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مَاذَا جَعَلَ اَوْتَادًا فِي الْارْضِ؟</a:t>
            </a:r>
            <a:endParaRPr lang="ar-SA" sz="54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জমিনে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পেরেক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হিসাবে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আল্লাহ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কী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সৃষ্টি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করলেন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  <a:endParaRPr lang="ar-SA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49597" y="2233698"/>
            <a:ext cx="6521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مَا مَعْنَي الْبَحْرُ للُّغَةً؟</a:t>
            </a:r>
          </a:p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بَحْرُ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শব্দের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শাব্দিক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অর্থ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কী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11149673" y="5757977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8" y="1277050"/>
            <a:ext cx="6553200" cy="342900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0359" y="174021"/>
            <a:ext cx="39917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وَاجِبُ الْمَنْزِلِيُ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17638" y="4960224"/>
            <a:ext cx="7569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تَحْقِيْقُ الْكَلِمَة: خَلَقَ. لِيَنْتَفِعُ. تَمِيْدُ.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7500" y="268623"/>
            <a:ext cx="33427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1135181" y="5883554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5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618" y="527288"/>
            <a:ext cx="62568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شُكْرًا لَكُمْ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7474" y="1210076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2717956"/>
            <a:ext cx="5140037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1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72" y="357542"/>
            <a:ext cx="3829050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1467" y="163253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التعريف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88723" y="1863969"/>
            <a:ext cx="17585" cy="417634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63408" y="2435469"/>
            <a:ext cx="8792" cy="28222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3729" y="2435469"/>
            <a:ext cx="8792" cy="28222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7620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9395" y="2526784"/>
            <a:ext cx="5306557" cy="3553158"/>
            <a:chOff x="569395" y="2526784"/>
            <a:chExt cx="5306557" cy="3553158"/>
          </a:xfrm>
        </p:grpSpPr>
        <p:sp>
          <p:nvSpPr>
            <p:cNvPr id="11" name="Rectangle 10"/>
            <p:cNvSpPr/>
            <p:nvPr/>
          </p:nvSpPr>
          <p:spPr>
            <a:xfrm>
              <a:off x="715251" y="2700632"/>
              <a:ext cx="5014843" cy="3170099"/>
            </a:xfrm>
            <a:prstGeom prst="rect">
              <a:avLst/>
            </a:prstGeom>
            <a:ln w="5715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harsh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4000" b="1" cap="none" spc="0" dirty="0" smtClean="0">
                  <a:ln/>
                  <a:solidFill>
                    <a:sysClr val="windowText" lastClr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محمد عباس الدين</a:t>
              </a:r>
            </a:p>
            <a:p>
              <a:pPr algn="ctr"/>
              <a:r>
                <a:rPr lang="ar-SA" sz="4000" b="1" dirty="0" smtClean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مساعدة مولوي</a:t>
              </a:r>
            </a:p>
            <a:p>
              <a:pPr algn="ctr"/>
              <a:r>
                <a:rPr lang="ar-SA" sz="4000" b="1" dirty="0" smtClean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كراب رحمني داخل مدرسة. لخي . حبيغنج..</a:t>
              </a:r>
              <a:endParaRPr lang="en-US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cap="none" spc="0" dirty="0" smtClean="0">
                  <a:ln/>
                  <a:solidFill>
                    <a:sysClr val="windowText" lastClr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মোবাইলঃ০১৭২3409685</a:t>
              </a:r>
              <a:endParaRPr lang="en-US" sz="40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Frame 1"/>
            <p:cNvSpPr/>
            <p:nvPr/>
          </p:nvSpPr>
          <p:spPr>
            <a:xfrm>
              <a:off x="569395" y="2526784"/>
              <a:ext cx="5306557" cy="3553158"/>
            </a:xfrm>
            <a:prstGeom prst="frame">
              <a:avLst>
                <a:gd name="adj1" fmla="val 31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2411" y="2293426"/>
            <a:ext cx="4809685" cy="3649678"/>
            <a:chOff x="6958063" y="2216727"/>
            <a:chExt cx="4809685" cy="3649678"/>
          </a:xfrm>
        </p:grpSpPr>
        <p:sp>
          <p:nvSpPr>
            <p:cNvPr id="12" name="Rectangle 11"/>
            <p:cNvSpPr/>
            <p:nvPr/>
          </p:nvSpPr>
          <p:spPr>
            <a:xfrm>
              <a:off x="7124431" y="2358770"/>
              <a:ext cx="4502894" cy="3507635"/>
            </a:xfrm>
            <a:prstGeom prst="rect">
              <a:avLst/>
            </a:prstGeom>
            <a:ln w="5715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harsh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0" dirty="0" smtClean="0">
                  <a:ln/>
                  <a:solidFill>
                    <a:sysClr val="windowText" lastClr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الصف: السادس</a:t>
              </a:r>
            </a:p>
            <a:p>
              <a:pPr algn="ctr"/>
              <a:r>
                <a:rPr lang="ar-SA" sz="3600" b="1" cap="none" spc="0" dirty="0" smtClean="0">
                  <a:ln/>
                  <a:solidFill>
                    <a:sysClr val="windowText" lastClr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الموضوع: اللغة العرابية اتصالية</a:t>
              </a:r>
            </a:p>
            <a:p>
              <a:pPr algn="ctr"/>
              <a:r>
                <a:rPr lang="ar-SA" sz="3600" b="1" cap="none" spc="0" dirty="0" smtClean="0">
                  <a:ln/>
                  <a:solidFill>
                    <a:sysClr val="windowText" lastClr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الفصل: اول</a:t>
              </a:r>
            </a:p>
            <a:p>
              <a:pPr algn="ctr"/>
              <a:r>
                <a:rPr lang="ar-SA" sz="3600" b="1" dirty="0" smtClean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الطللاب: 65</a:t>
              </a:r>
            </a:p>
            <a:p>
              <a:pPr algn="ctr"/>
              <a:r>
                <a:rPr lang="ar-SA" sz="3600" b="1" cap="none" spc="0" dirty="0" smtClean="0">
                  <a:ln/>
                  <a:solidFill>
                    <a:sysClr val="windowText" lastClr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الوقت: دقائق50 </a:t>
              </a:r>
              <a:endPara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6958063" y="2216727"/>
              <a:ext cx="4809685" cy="3544795"/>
            </a:xfrm>
            <a:prstGeom prst="frame">
              <a:avLst>
                <a:gd name="adj1" fmla="val 30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9027" y="387928"/>
            <a:ext cx="2746935" cy="2225780"/>
            <a:chOff x="726831" y="326988"/>
            <a:chExt cx="2746935" cy="2225780"/>
          </a:xfrm>
        </p:grpSpPr>
        <p:sp>
          <p:nvSpPr>
            <p:cNvPr id="8" name="Rounded Rectangle 7"/>
            <p:cNvSpPr/>
            <p:nvPr/>
          </p:nvSpPr>
          <p:spPr>
            <a:xfrm>
              <a:off x="726831" y="326988"/>
              <a:ext cx="2746935" cy="2225780"/>
            </a:xfrm>
            <a:prstGeom prst="roundRect">
              <a:avLst/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909" y="528075"/>
              <a:ext cx="1924777" cy="1924777"/>
            </a:xfrm>
            <a:prstGeom prst="rect">
              <a:avLst/>
            </a:prstGeom>
          </p:spPr>
        </p:pic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0726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59669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ction Button: Home 20">
            <a:hlinkClick r:id="" action="ppaction://noaction" highlightClick="1"/>
          </p:cNvPr>
          <p:cNvSpPr/>
          <p:nvPr/>
        </p:nvSpPr>
        <p:spPr>
          <a:xfrm>
            <a:off x="11349554" y="6079942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72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1559" y="69033"/>
            <a:ext cx="6973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انظر هذان الصورة وماذا تفهم؟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1350" y="214691"/>
            <a:ext cx="8255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এবং কি বুঝতে পারছ বলতে পারবে?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491" y="5604431"/>
            <a:ext cx="39901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الشمس يجري ضياء</a:t>
            </a:r>
          </a:p>
          <a:p>
            <a:pPr algn="ctr"/>
            <a:r>
              <a:rPr lang="en-US" sz="36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সূর্য</a:t>
            </a:r>
            <a:r>
              <a:rPr lang="en-US" sz="36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পৃথিবীতে</a:t>
            </a:r>
            <a:r>
              <a:rPr lang="en-US" sz="36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</a:t>
            </a:r>
            <a:r>
              <a:rPr lang="en-US" sz="36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দিচ্ছে</a:t>
            </a:r>
            <a:endParaRPr lang="en-US" sz="360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9274" y="69033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9" y="966222"/>
            <a:ext cx="4638209" cy="46382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0686" y="5604431"/>
            <a:ext cx="2575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نزل المطر</a:t>
            </a:r>
          </a:p>
          <a:p>
            <a:pPr algn="ctr"/>
            <a:r>
              <a:rPr lang="en-US" sz="36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বৃষ্টি</a:t>
            </a:r>
            <a:r>
              <a:rPr lang="en-US" sz="36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হচ্ছে</a:t>
            </a:r>
            <a:endParaRPr lang="en-US" sz="3600" b="0" cap="none" spc="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" action="ppaction://noaction" highlightClick="1"/>
          </p:cNvPr>
          <p:cNvSpPr/>
          <p:nvPr/>
        </p:nvSpPr>
        <p:spPr>
          <a:xfrm>
            <a:off x="11216448" y="5938295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73" y="1068235"/>
            <a:ext cx="5235494" cy="44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83" y="1180177"/>
            <a:ext cx="3837368" cy="2553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6" y="1115278"/>
            <a:ext cx="3514521" cy="2338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201" y="340312"/>
            <a:ext cx="10158550" cy="1200329"/>
          </a:xfrm>
          <a:prstGeom prst="rect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قل من خلق لنا في هذه الصور؟</a:t>
            </a:r>
            <a:endParaRPr lang="en-US" sz="3600" b="1" cap="none" spc="0" dirty="0" smtClean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ছবিতে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bn-IN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6" y="3733771"/>
            <a:ext cx="3514521" cy="263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76" y="4135046"/>
            <a:ext cx="3465069" cy="1940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2116176" y="314476"/>
            <a:ext cx="8145178" cy="1200329"/>
          </a:xfrm>
          <a:prstGeom prst="rect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الله وسبحانه وتعالي خلق لنا كلها..</a:t>
            </a:r>
          </a:p>
          <a:p>
            <a:pPr algn="ctr"/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335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0565" y="6215150"/>
            <a:ext cx="70375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الانسان لايفعل هذا؟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এগুলো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ction Button: Home 14">
            <a:hlinkClick r:id="" action="ppaction://noaction" highlightClick="1"/>
          </p:cNvPr>
          <p:cNvSpPr/>
          <p:nvPr/>
        </p:nvSpPr>
        <p:spPr>
          <a:xfrm>
            <a:off x="11307345" y="6005474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0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1005" y="822676"/>
            <a:ext cx="8513870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8000" b="1" cap="none" spc="0" dirty="0" smtClean="0">
                <a:ln/>
                <a:solidFill>
                  <a:srgbClr val="92D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bn-IN" sz="5400" b="1" cap="none" spc="0" dirty="0" smtClean="0">
              <a:ln/>
              <a:solidFill>
                <a:srgbClr val="92D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5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مَعْرِفَةُ اللهِ بِالْخَلْقِ</a:t>
            </a:r>
            <a:endParaRPr lang="en-US" sz="54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7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7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7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" y="209756"/>
            <a:ext cx="683602" cy="498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69" y="258578"/>
            <a:ext cx="668231" cy="602069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9527" y="2341419"/>
            <a:ext cx="8866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يَسْتَطِيْعُ الطٌلاَبُ بَعْدَ الْفِرَاغَةِ الدَرْسِ ... ...</a:t>
            </a:r>
            <a:endParaRPr lang="ar-SA" sz="4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اـ </a:t>
            </a:r>
            <a:r>
              <a:rPr lang="ar-SA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اَنْ  يَعْرِيْفُ الخَلْقِ الله ـ            </a:t>
            </a:r>
            <a:endParaRPr lang="ar-SA" sz="4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 ـ </a:t>
            </a:r>
            <a:r>
              <a:rPr lang="ar-SA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يقول ماالفرق خلق الله و الناس ـ</a:t>
            </a:r>
            <a:endParaRPr lang="ar-SA" sz="4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SA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ج ـ </a:t>
            </a:r>
            <a:r>
              <a:rPr lang="ar-SA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يَشْرِيْحُ فِيْ نِعَمِهِ اللهِ تَعَالَي ـ      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8256" y="637309"/>
            <a:ext cx="2840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اِلْاِسْتِفَادَة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74133" y="771758"/>
            <a:ext cx="1266613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u="sng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শিখনফল</a:t>
            </a:r>
            <a:endParaRPr lang="en-US" sz="7200" u="sng" dirty="0" smtClean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শেষে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শিক্ষার্থীরা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…</a:t>
            </a:r>
          </a:p>
          <a:p>
            <a:pPr algn="ctr"/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আল্লাহর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সৃষ্টির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পরিচয়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##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্লাহর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সৃষ্টি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ও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মানুষের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সৃষ্টির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মধ্যে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পার্থক্য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###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আল্লাহর</a:t>
            </a:r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নিয়ামত</a:t>
            </a:r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সমূহের</a:t>
            </a:r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54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ব্যাখ্যা</a:t>
            </a:r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5400" b="0" cap="none" spc="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  <a:endParaRPr lang="en-US" sz="5400" b="0" cap="none" spc="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11200703" y="5883364"/>
            <a:ext cx="691924" cy="5446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4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62" y="292669"/>
            <a:ext cx="390138" cy="35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43" y="1332276"/>
            <a:ext cx="3930136" cy="244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53" y="837472"/>
            <a:ext cx="3468589" cy="244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5" y="724075"/>
            <a:ext cx="3373638" cy="270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231" y="3781692"/>
            <a:ext cx="28232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القمرفي السماء</a:t>
            </a:r>
            <a:endParaRPr lang="en-US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আকাশে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চাঁদ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22818" y="3286887"/>
            <a:ext cx="188358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السماء</a:t>
            </a:r>
            <a:endParaRPr lang="en-US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আকাশ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3318" y="3781692"/>
            <a:ext cx="22653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النهريجري</a:t>
            </a:r>
            <a:endParaRPr lang="en-US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প্রবাহিত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নদী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3738" y="391073"/>
            <a:ext cx="36166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انظر </a:t>
            </a:r>
            <a:r>
              <a:rPr lang="ar-S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هذه الصوار </a:t>
            </a:r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وماذا تفهم</a:t>
            </a:r>
            <a:r>
              <a:rPr lang="ar-S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؟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ছবিগুলো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বুঝতে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পারলে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Action Button: Home 15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6" y="605023"/>
            <a:ext cx="4413738" cy="247169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16" y="441959"/>
            <a:ext cx="4413738" cy="247169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Rectangle 6"/>
          <p:cNvSpPr/>
          <p:nvPr/>
        </p:nvSpPr>
        <p:spPr>
          <a:xfrm>
            <a:off x="3061975" y="5044907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مَ</a:t>
            </a:r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 خلق الذي رؤيك</a:t>
            </a:r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؟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243" y="5721720"/>
            <a:ext cx="859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4130" y="3076716"/>
            <a:ext cx="10942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الشمس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সূর্য</a:t>
            </a:r>
            <a:endParaRPr lang="ar-SA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0348" y="3226872"/>
            <a:ext cx="14709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الجبل</a:t>
            </a:r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পাহাড়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30" y="3120857"/>
            <a:ext cx="2371725" cy="1924050"/>
          </a:xfrm>
          <a:prstGeom prst="rect">
            <a:avLst/>
          </a:prstGeom>
        </p:spPr>
      </p:pic>
      <p:sp>
        <p:nvSpPr>
          <p:cNvPr id="13" name="Action Button: Home 12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9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382" y="410339"/>
            <a:ext cx="25971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اَلْعَمَلُ الْمُفْرَدْ</a:t>
            </a:r>
            <a:endParaRPr lang="en-US" sz="48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618" y="2390338"/>
            <a:ext cx="1041503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اُكْتُبْ اَسْمَاءُ خَمْسَة مَخْلُقٌ الَذِيْ خَلَقَ اَللهُ سُبْحَانَهُ وَتَعَالَي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আরবীতে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cap="none" spc="0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ction Button: Home 22">
            <a:hlinkClick r:id="" action="ppaction://noaction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عباس</a:t>
            </a:r>
          </a:p>
          <a:p>
            <a:pPr algn="ctr"/>
            <a:r>
              <a:rPr lang="ar-SA" dirty="0" smtClean="0">
                <a:solidFill>
                  <a:srgbClr val="FFFF00"/>
                </a:solidFill>
              </a:rPr>
              <a:t>االدين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12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1957</TotalTime>
  <Words>559</Words>
  <Application>Microsoft Office PowerPoint</Application>
  <PresentationFormat>Widescreen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 Computer</cp:lastModifiedBy>
  <cp:revision>143</cp:revision>
  <dcterms:created xsi:type="dcterms:W3CDTF">2018-11-15T04:23:47Z</dcterms:created>
  <dcterms:modified xsi:type="dcterms:W3CDTF">2020-06-06T10:24:34Z</dcterms:modified>
</cp:coreProperties>
</file>