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15"/>
  </p:notesMasterIdLst>
  <p:handoutMasterIdLst>
    <p:handoutMasterId r:id="rId16"/>
  </p:handoutMasterIdLst>
  <p:sldIdLst>
    <p:sldId id="275" r:id="rId6"/>
    <p:sldId id="294" r:id="rId7"/>
    <p:sldId id="290" r:id="rId8"/>
    <p:sldId id="291" r:id="rId9"/>
    <p:sldId id="288" r:id="rId10"/>
    <p:sldId id="293" r:id="rId11"/>
    <p:sldId id="292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28CD0-0A03-4CB5-8578-38254755BFB0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1F2D-8527-45D0-B19E-615FDB1F86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794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C8273-5823-4A11-87C0-373B85E9BFB2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49884-3F28-438B-9599-D4EF074D6D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01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3B743-76B1-42A1-A3FE-368769FCA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49884-3F28-438B-9599-D4EF074D6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7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3B743-76B1-42A1-A3FE-368769FCA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5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49884-3F28-438B-9599-D4EF074D6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7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4423-70D4-47DB-AF3D-4D676FA37C6E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7826-612C-4183-B463-19950E0F8AE0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8165-2CC1-43EE-96BC-A6B67CE22272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FEDD-24E8-4FF3-A87C-EF85F2CB5CB2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9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5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05F-54EC-402A-8994-295AA5605231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8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8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7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29BE-7185-432D-A2BE-AC86D2655854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0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94423-70D4-47DB-AF3D-4D676FA37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CFEDD-24E8-4FF3-A87C-EF85F2CB5C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0405F-54EC-402A-8994-295AA56052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B29BE-7185-432D-A2BE-AC86D265585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28AD4-B975-4D69-97A0-440ABE9371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0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AD4-B975-4D69-97A0-440ABE937100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601BE-76FC-4EE7-B182-645B870E434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8E2CE-D116-4E05-B1F2-6645994B9D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7F211-27DF-42BC-901B-2F88A6A35F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D4FCC-D312-4DDC-B07F-72EA46BB277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5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71FF-1C4C-49ED-B351-6EDA264297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01BE-76FC-4EE7-B182-645B870E434D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87826-612C-4183-B463-19950E0F8A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3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F8165-2CC1-43EE-96BC-A6B67CE222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E2CE-D116-4E05-B1F2-6645994B9D3D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F211-27DF-42BC-901B-2F88A6A35FFA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4FCC-D312-4DDC-B07F-72EA46BB2778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71FF-1C4C-49ED-B351-6EDA26429727}" type="datetime1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0562-C620-49FA-A56B-A3257B460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F9DF-0827-4C5D-8823-1D58FC73B0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D4C7-9CBD-4723-9C2B-F51A71F3E9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4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935F2-0182-480B-B969-F14FB9C54BB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47E55-078B-4A78-9626-74D35CD64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420451" y="2898520"/>
            <a:ext cx="4648200" cy="1164500"/>
          </a:xfrm>
          <a:prstGeom prst="wedgeRoundRectCallout">
            <a:avLst>
              <a:gd name="adj1" fmla="val -44678"/>
              <a:gd name="adj2" fmla="val -119308"/>
              <a:gd name="adj3" fmla="val 16667"/>
            </a:avLst>
          </a:prstGeom>
          <a:noFill/>
          <a:ln w="101600" cap="sq" cmpd="dbl">
            <a:solidFill>
              <a:srgbClr val="0000FF"/>
            </a:solidFill>
            <a:miter lim="800000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188" y="2947370"/>
            <a:ext cx="4419599" cy="1066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Wel</a:t>
            </a:r>
            <a:r>
              <a:rPr kumimoji="0" lang="en-US" sz="1800" b="1" i="0" u="none" strike="noStrike" kern="1200" cap="none" spc="0" normalizeH="0" baseline="0" noProof="0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Come to</a:t>
            </a:r>
            <a:endParaRPr kumimoji="0" lang="en-US" sz="1800" b="1" i="0" u="none" strike="noStrike" kern="1200" cap="none" spc="0" normalizeH="0" baseline="0" noProof="0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13" y="293230"/>
            <a:ext cx="86868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From the Directorate of Technical    Education Bangladesh</a:t>
            </a:r>
            <a:endParaRPr kumimoji="0" lang="en-US" sz="3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06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Nanyang Polytechnic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Singapore </a:t>
            </a:r>
            <a:r>
              <a:rPr kumimoji="0" lang="bn-IN" sz="3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8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3" y="795715"/>
            <a:ext cx="3415686" cy="3232132"/>
          </a:xfrm>
          <a:prstGeom prst="rect">
            <a:avLst/>
          </a:prstGeom>
        </p:spPr>
      </p:pic>
      <p:pic>
        <p:nvPicPr>
          <p:cNvPr id="15" name="Picture 14" descr="porda.jp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9491" y="-46660"/>
            <a:ext cx="4811889" cy="7054860"/>
          </a:xfrm>
          <a:prstGeom prst="rect">
            <a:avLst/>
          </a:prstGeom>
        </p:spPr>
      </p:pic>
      <p:pic>
        <p:nvPicPr>
          <p:cNvPr id="16" name="Picture 15" descr="porda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4511C"/>
              </a:clrFrom>
              <a:clrTo>
                <a:srgbClr val="64511C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364" y="-33213"/>
            <a:ext cx="4703855" cy="705486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21951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98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579" y="1849562"/>
            <a:ext cx="6387081" cy="70788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Group(A), Batch-22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" y="96954"/>
            <a:ext cx="8534400" cy="169277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WELCOME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PLAN OF ACTION (POA) PRESENTATION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" y="2604911"/>
            <a:ext cx="8437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‘Innovation in Teaching &amp; Learning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Batch’(06-27), November,2018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Nanyang Polytechnic International, Singapore.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200"/>
            <a:ext cx="4589780" cy="263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1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"/>
            <a:ext cx="4169324" cy="677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1" y="109999"/>
            <a:ext cx="1287552" cy="179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0" y="3768264"/>
            <a:ext cx="2361598" cy="279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7" y="1183871"/>
            <a:ext cx="2306187" cy="276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7633" y="4126713"/>
            <a:ext cx="52050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Md.Habibur Rahman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Instructor(Physics)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Kishoreganj</a:t>
            </a:r>
            <a:r>
              <a:rPr kumimoji="0" lang="en-US" sz="1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Technical school &amp;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Dates OF TRAINING AT NYP, SINGAPORE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6 NOV </a:t>
            </a:r>
            <a:r>
              <a:rPr kumimoji="0" lang="en-US" sz="1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2018 </a:t>
            </a:r>
            <a:r>
              <a:rPr kumimoji="0" lang="en-US" sz="1400" b="1" i="0" u="none" strike="noStrike" kern="1200" cap="none" spc="0" normalizeH="0" baseline="0" noProof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TO 26 NOV </a:t>
            </a:r>
            <a:r>
              <a:rPr kumimoji="0" lang="en-US" sz="1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Mobile: </a:t>
            </a: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+8801715342934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mhabibur21@gmail.com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00466">
            <a:off x="1046240" y="2054175"/>
            <a:ext cx="2505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Batch-22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Group-A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hlinkClick r:id="" action="ppaction://noaction"/>
          </p:cNvPr>
          <p:cNvSpPr/>
          <p:nvPr/>
        </p:nvSpPr>
        <p:spPr>
          <a:xfrm>
            <a:off x="381000" y="457200"/>
            <a:ext cx="8382000" cy="763324"/>
          </a:xfrm>
          <a:prstGeom prst="ribbon">
            <a:avLst>
              <a:gd name="adj1" fmla="val 7482"/>
              <a:gd name="adj2" fmla="val 70359"/>
            </a:avLst>
          </a:prstGeom>
          <a:solidFill>
            <a:srgbClr val="C00000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THREE KEY LEARNING POINTS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7124700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Design Thinking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Positive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mind setup for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Flipped Learning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8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01217"/>
            <a:ext cx="883920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JOB NAME: To Improve Teaching Techniques for Physics in our Institute Applying Students-centric Approach.</a:t>
            </a:r>
            <a:endParaRPr kumimoji="0" lang="en-US" sz="2800" b="1" i="0" u="none" strike="noStrike" kern="1200" cap="none" spc="0" normalizeH="0" baseline="0" noProof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09" y="4583755"/>
            <a:ext cx="813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Function</a:t>
            </a:r>
            <a:r>
              <a:rPr kumimoji="0" lang="en-US" sz="2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 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 the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Students-centric Approach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Lessons Map.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809" y="4128309"/>
            <a:ext cx="760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Function</a:t>
            </a:r>
            <a:r>
              <a:rPr kumimoji="0" lang="en-US" sz="2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Teach the 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According to their Abilities.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809" y="330353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Function 1: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Identify the Integration Percentages of the Students-centric Approach.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Down Ribbon 7">
            <a:hlinkClick r:id="" action="ppaction://noaction"/>
          </p:cNvPr>
          <p:cNvSpPr/>
          <p:nvPr/>
        </p:nvSpPr>
        <p:spPr>
          <a:xfrm>
            <a:off x="397809" y="414673"/>
            <a:ext cx="8382000" cy="763324"/>
          </a:xfrm>
          <a:prstGeom prst="ribbon">
            <a:avLst>
              <a:gd name="adj1" fmla="val 7482"/>
              <a:gd name="adj2" fmla="val 70359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NAME &amp; IT’S FUNCTION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" y="2993430"/>
          <a:ext cx="8991600" cy="3259836"/>
        </p:xfrm>
        <a:graphic>
          <a:graphicData uri="http://schemas.openxmlformats.org/drawingml/2006/table">
            <a:tbl>
              <a:tblPr firstRow="1" firstCol="1" bandRow="1"/>
              <a:tblGrid>
                <a:gridCol w="2138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3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7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15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Key Initiatives (or Project)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Action Plan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Deliverables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&amp;/or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KPIs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Timeline/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Schedule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</a:t>
                      </a: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Improve Teaching Techniques for Physics in our Institute Applying</a:t>
                      </a:r>
                      <a:r>
                        <a:rPr lang="en-US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Students-centric Approach.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Identify the Integration Percentages of the Students-centric Approach.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 the Students According to their Abilities. </a:t>
                      </a:r>
                      <a:endParaRPr lang="en-US" sz="1600" b="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Perform the Lessons Plan Map. According to Students-centric Approach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A series of Min-Test of Students.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A Complete set of Lesson Plan Map, MM materials, Apps , Assignment, Test</a:t>
                      </a: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A Video Clip, Feed-</a:t>
                      </a:r>
                      <a:r>
                        <a:rPr lang="en-US" sz="16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back,Group</a:t>
                      </a: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work &amp; Smart Homework.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January , 2019 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to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March 2019 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 Part-1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Down Ribbon 6">
            <a:hlinkClick r:id="" action="ppaction://noaction"/>
          </p:cNvPr>
          <p:cNvSpPr/>
          <p:nvPr/>
        </p:nvSpPr>
        <p:spPr>
          <a:xfrm>
            <a:off x="533400" y="154999"/>
            <a:ext cx="8077200" cy="763324"/>
          </a:xfrm>
          <a:prstGeom prst="ribbon">
            <a:avLst>
              <a:gd name="adj1" fmla="val 7482"/>
              <a:gd name="adj2" fmla="val 7013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INDIVIDUAL PLAN OF ACTION(POA) </a:t>
            </a: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52" y="1057015"/>
            <a:ext cx="49440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 of Participant: </a:t>
            </a: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Md. </a:t>
            </a:r>
            <a:r>
              <a:rPr kumimoji="0" lang="en-US" sz="2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Habibur</a:t>
            </a: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Rahman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Instructor (Physics)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630291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 of Organization: </a:t>
            </a:r>
            <a:r>
              <a:rPr kumimoji="0" lang="en-US" sz="2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Kishoreganj</a:t>
            </a: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Technical School and College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352" y="2011508"/>
            <a:ext cx="823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Dates of Training at NYP, Singapore: </a:t>
            </a: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Nov 2018 to 27 Nov 2018, Group 22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352" y="250246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Description of Key Initiatives and Action Plans:</a:t>
            </a:r>
            <a:endParaRPr kumimoji="0" lang="en-US" sz="20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own Ribbon 2">
            <a:hlinkClick r:id="" action="ppaction://noaction"/>
          </p:cNvPr>
          <p:cNvSpPr/>
          <p:nvPr/>
        </p:nvSpPr>
        <p:spPr>
          <a:xfrm>
            <a:off x="381000" y="460383"/>
            <a:ext cx="8382000" cy="763324"/>
          </a:xfrm>
          <a:prstGeom prst="ribbon">
            <a:avLst>
              <a:gd name="adj1" fmla="val 3959"/>
              <a:gd name="adj2" fmla="val 70359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24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OF JOB FUNCTION</a:t>
            </a:r>
            <a:endParaRPr kumimoji="0" lang="en-US" sz="24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1: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Instructional Steps with the Integrated  of LTP Materials.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8290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2: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Identify the Instructional </a:t>
            </a:r>
            <a:r>
              <a:rPr kumimoji="0" lang="en-US" sz="2800" b="0" i="0" u="none" strike="noStrike" kern="1200" cap="none" spc="0" normalizeH="0" baseline="0" noProof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Steps of LTP 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0612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3: 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 the Respective LTP Activities for each </a:t>
            </a:r>
            <a:r>
              <a:rPr kumimoji="0" lang="en-US" sz="2800" b="0" i="0" u="none" strike="noStrike" kern="1200" cap="none" spc="0" normalizeH="0" baseline="0" noProof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Instructional Brain-based.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430" y="336179"/>
            <a:ext cx="3673077" cy="34756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32734" y="4975636"/>
            <a:ext cx="4927600" cy="1657331"/>
            <a:chOff x="5018314" y="2302329"/>
            <a:chExt cx="7391400" cy="9906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018314" y="2302329"/>
              <a:ext cx="7391400" cy="990600"/>
            </a:xfrm>
            <a:prstGeom prst="wedgeRoundRectCallout">
              <a:avLst>
                <a:gd name="adj1" fmla="val -66119"/>
                <a:gd name="adj2" fmla="val -235770"/>
                <a:gd name="adj3" fmla="val 16667"/>
              </a:avLst>
            </a:prstGeom>
            <a:noFill/>
            <a:ln w="101600" cap="sq" cmpd="dbl">
              <a:solidFill>
                <a:srgbClr val="0000FF"/>
              </a:solidFill>
              <a:miter lim="800000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2471058"/>
              <a:ext cx="6705600" cy="77832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marL="0" marR="0" lvl="0" indent="0" algn="l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May Allah bless you all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0562-C620-49FA-A56B-A3257B460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81000" y="6892"/>
            <a:ext cx="7924800" cy="2812508"/>
          </a:xfrm>
          <a:prstGeom prst="flowChartPunchedTape">
            <a:avLst/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6C43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65537"/>
            <a:ext cx="609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THANKS </a:t>
            </a:r>
            <a:r>
              <a:rPr lang="en-US" sz="60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 LOT</a:t>
            </a:r>
            <a:endParaRPr kumimoji="0" lang="en-US" sz="60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Image result for waving goodby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26" y="2514600"/>
            <a:ext cx="270787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827494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Made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Md.Habibur Rahman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Instructor(Physics)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Kishoreganj</a:t>
            </a:r>
            <a:r>
              <a:rPr kumimoji="0" lang="en-US" sz="1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Technical school &amp;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Mobile: </a:t>
            </a: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+8801715342934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mhabibur21@gmail.com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8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395</Words>
  <Application>Microsoft Office PowerPoint</Application>
  <PresentationFormat>On-screen Show (4:3)</PresentationFormat>
  <Paragraphs>81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2_Office Theme</vt:lpstr>
      <vt:lpstr>3_Office Theme</vt:lpstr>
      <vt:lpstr>4_Office Theme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</dc:creator>
  <cp:lastModifiedBy>user</cp:lastModifiedBy>
  <cp:revision>290</cp:revision>
  <dcterms:created xsi:type="dcterms:W3CDTF">2018-09-29T11:56:58Z</dcterms:created>
  <dcterms:modified xsi:type="dcterms:W3CDTF">2020-06-06T16:51:23Z</dcterms:modified>
</cp:coreProperties>
</file>