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2" r:id="rId3"/>
    <p:sldId id="297" r:id="rId4"/>
    <p:sldId id="263" r:id="rId5"/>
    <p:sldId id="273" r:id="rId6"/>
    <p:sldId id="276" r:id="rId7"/>
    <p:sldId id="277" r:id="rId8"/>
    <p:sldId id="282" r:id="rId9"/>
    <p:sldId id="290" r:id="rId10"/>
    <p:sldId id="261" r:id="rId11"/>
    <p:sldId id="289" r:id="rId12"/>
    <p:sldId id="291" r:id="rId13"/>
    <p:sldId id="292" r:id="rId14"/>
    <p:sldId id="296" r:id="rId15"/>
    <p:sldId id="259" r:id="rId16"/>
    <p:sldId id="293" r:id="rId17"/>
    <p:sldId id="280" r:id="rId18"/>
    <p:sldId id="294" r:id="rId19"/>
    <p:sldId id="269" r:id="rId20"/>
    <p:sldId id="275" r:id="rId21"/>
    <p:sldId id="271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9A32D"/>
    <a:srgbClr val="0F59FD"/>
    <a:srgbClr val="361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09" autoAdjust="0"/>
  </p:normalViewPr>
  <p:slideViewPr>
    <p:cSldViewPr>
      <p:cViewPr>
        <p:scale>
          <a:sx n="73" d="100"/>
          <a:sy n="73" d="100"/>
        </p:scale>
        <p:origin x="129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8C50A-452E-4DDD-BADD-A9BCE61DFF3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AEA367-5237-4F21-B2DC-96207A8DE68F}">
      <dgm:prSet phldrT="[Text]" custT="1"/>
      <dgm:spPr/>
      <dgm:t>
        <a:bodyPr/>
        <a:lstStyle/>
        <a:p>
          <a:r>
            <a:rPr lang="bn-BD" sz="4000" b="1" dirty="0">
              <a:latin typeface="NikoshBAN" pitchFamily="2" charset="0"/>
              <a:cs typeface="NikoshBAN" pitchFamily="2" charset="0"/>
            </a:rPr>
            <a:t>বায়ু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EB523AE1-D3A0-4852-95B0-F95B687CF794}" type="parTrans" cxnId="{5C7C9046-9179-45B8-8E45-D0CE9C39F694}">
      <dgm:prSet/>
      <dgm:spPr/>
      <dgm:t>
        <a:bodyPr/>
        <a:lstStyle/>
        <a:p>
          <a:endParaRPr lang="en-US"/>
        </a:p>
      </dgm:t>
    </dgm:pt>
    <dgm:pt modelId="{CFBDC132-89F8-48A4-8F86-DFA3366536B3}" type="sibTrans" cxnId="{5C7C9046-9179-45B8-8E45-D0CE9C39F694}">
      <dgm:prSet/>
      <dgm:spPr/>
      <dgm:t>
        <a:bodyPr/>
        <a:lstStyle/>
        <a:p>
          <a:endParaRPr lang="en-US"/>
        </a:p>
      </dgm:t>
    </dgm:pt>
    <dgm:pt modelId="{37ABA242-B846-486D-9143-ABBD54408468}">
      <dgm:prSet phldrT="[Text]"/>
      <dgm:spPr/>
      <dgm:t>
        <a:bodyPr/>
        <a:lstStyle/>
        <a:p>
          <a:r>
            <a:rPr lang="bn-BD" b="1" dirty="0">
              <a:latin typeface="NikoshBAN" pitchFamily="2" charset="0"/>
              <a:cs typeface="NikoshBAN" pitchFamily="2" charset="0"/>
            </a:rPr>
            <a:t>স্থানীয় বায়ু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A9AE38AC-A178-48E0-AD13-4439BC87BA95}" type="parTrans" cxnId="{E40C7551-3A44-4BB6-829A-A3403357EFB6}">
      <dgm:prSet/>
      <dgm:spPr/>
      <dgm:t>
        <a:bodyPr/>
        <a:lstStyle/>
        <a:p>
          <a:endParaRPr lang="en-US"/>
        </a:p>
      </dgm:t>
    </dgm:pt>
    <dgm:pt modelId="{E2F1F479-1E03-4A40-BA31-B92ABE539371}" type="sibTrans" cxnId="{E40C7551-3A44-4BB6-829A-A3403357EFB6}">
      <dgm:prSet/>
      <dgm:spPr/>
      <dgm:t>
        <a:bodyPr/>
        <a:lstStyle/>
        <a:p>
          <a:endParaRPr lang="en-US"/>
        </a:p>
      </dgm:t>
    </dgm:pt>
    <dgm:pt modelId="{ED6C93E1-912B-4E16-AAA4-590A2CDE0653}">
      <dgm:prSet phldrT="[Text]"/>
      <dgm:spPr/>
      <dgm:t>
        <a:bodyPr/>
        <a:lstStyle/>
        <a:p>
          <a:r>
            <a:rPr lang="bn-BD" b="1" dirty="0">
              <a:latin typeface="NikoshBAN" pitchFamily="2" charset="0"/>
              <a:cs typeface="NikoshBAN" pitchFamily="2" charset="0"/>
            </a:rPr>
            <a:t>অনিয়ত বায়ু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23D3AB1-B055-4A4D-BB16-455C208FD0F9}" type="parTrans" cxnId="{A3D43DB8-E920-4909-A9DF-B19166D9A57A}">
      <dgm:prSet/>
      <dgm:spPr/>
      <dgm:t>
        <a:bodyPr/>
        <a:lstStyle/>
        <a:p>
          <a:endParaRPr lang="en-US"/>
        </a:p>
      </dgm:t>
    </dgm:pt>
    <dgm:pt modelId="{13DA4FFB-2953-4070-B975-A2F65C05884A}" type="sibTrans" cxnId="{A3D43DB8-E920-4909-A9DF-B19166D9A57A}">
      <dgm:prSet/>
      <dgm:spPr/>
      <dgm:t>
        <a:bodyPr/>
        <a:lstStyle/>
        <a:p>
          <a:endParaRPr lang="en-US"/>
        </a:p>
      </dgm:t>
    </dgm:pt>
    <dgm:pt modelId="{C880E6E4-FA62-49F7-A659-EB4639B88F4D}">
      <dgm:prSet phldrT="[Text]"/>
      <dgm:spPr/>
      <dgm:t>
        <a:bodyPr/>
        <a:lstStyle/>
        <a:p>
          <a:r>
            <a:rPr lang="bn-BD" b="1" dirty="0">
              <a:latin typeface="NikoshBAN" pitchFamily="2" charset="0"/>
              <a:cs typeface="NikoshBAN" pitchFamily="2" charset="0"/>
            </a:rPr>
            <a:t>নিয়ত বায়ু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3989471-557B-480A-9E1E-4DA5289E5A5A}" type="parTrans" cxnId="{F8E2BBF0-11C0-4FF5-B861-D3A7B6C8F11F}">
      <dgm:prSet/>
      <dgm:spPr/>
      <dgm:t>
        <a:bodyPr/>
        <a:lstStyle/>
        <a:p>
          <a:endParaRPr lang="en-US"/>
        </a:p>
      </dgm:t>
    </dgm:pt>
    <dgm:pt modelId="{0C24C68E-684E-4CEC-9180-81A85EADB7AC}" type="sibTrans" cxnId="{F8E2BBF0-11C0-4FF5-B861-D3A7B6C8F11F}">
      <dgm:prSet/>
      <dgm:spPr/>
      <dgm:t>
        <a:bodyPr/>
        <a:lstStyle/>
        <a:p>
          <a:endParaRPr lang="en-US"/>
        </a:p>
      </dgm:t>
    </dgm:pt>
    <dgm:pt modelId="{FDA19FEC-BC15-4E91-84C5-B45720D9AA20}">
      <dgm:prSet phldrT="[Text]"/>
      <dgm:spPr/>
      <dgm:t>
        <a:bodyPr/>
        <a:lstStyle/>
        <a:p>
          <a:r>
            <a:rPr lang="bn-BD" b="1" dirty="0">
              <a:latin typeface="NikoshBAN" pitchFamily="2" charset="0"/>
              <a:cs typeface="NikoshBAN" pitchFamily="2" charset="0"/>
            </a:rPr>
            <a:t>সাময়িক বায়ু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70DF8D52-B3BD-4F2C-AAA3-24F6638E2B4C}" type="parTrans" cxnId="{02F3DA1B-DE8B-43E9-A445-04322B5AF5A2}">
      <dgm:prSet/>
      <dgm:spPr/>
      <dgm:t>
        <a:bodyPr/>
        <a:lstStyle/>
        <a:p>
          <a:endParaRPr lang="en-US"/>
        </a:p>
      </dgm:t>
    </dgm:pt>
    <dgm:pt modelId="{5C18116D-29A1-40AD-89E2-39C7F1212B61}" type="sibTrans" cxnId="{02F3DA1B-DE8B-43E9-A445-04322B5AF5A2}">
      <dgm:prSet/>
      <dgm:spPr/>
      <dgm:t>
        <a:bodyPr/>
        <a:lstStyle/>
        <a:p>
          <a:endParaRPr lang="en-US"/>
        </a:p>
      </dgm:t>
    </dgm:pt>
    <dgm:pt modelId="{CBE55083-46DE-40C7-BE95-B0EC17935878}" type="pres">
      <dgm:prSet presAssocID="{B0C8C50A-452E-4DDD-BADD-A9BCE61DFF3F}" presName="Name0" presStyleCnt="0">
        <dgm:presLayoutVars>
          <dgm:dir/>
          <dgm:resizeHandles val="exact"/>
        </dgm:presLayoutVars>
      </dgm:prSet>
      <dgm:spPr/>
    </dgm:pt>
    <dgm:pt modelId="{D6461858-98BC-4077-8A20-F63EF24F6720}" type="pres">
      <dgm:prSet presAssocID="{B0C8C50A-452E-4DDD-BADD-A9BCE61DFF3F}" presName="cycle" presStyleCnt="0"/>
      <dgm:spPr/>
    </dgm:pt>
    <dgm:pt modelId="{4CF6AD25-3E25-4AB2-AD9B-2EFA2087FC12}" type="pres">
      <dgm:prSet presAssocID="{E4AEA367-5237-4F21-B2DC-96207A8DE68F}" presName="nodeFirstNode" presStyleLbl="node1" presStyleIdx="0" presStyleCnt="5">
        <dgm:presLayoutVars>
          <dgm:bulletEnabled val="1"/>
        </dgm:presLayoutVars>
      </dgm:prSet>
      <dgm:spPr/>
    </dgm:pt>
    <dgm:pt modelId="{915ECC16-F0CE-4E7F-A3F8-25F83578C76D}" type="pres">
      <dgm:prSet presAssocID="{CFBDC132-89F8-48A4-8F86-DFA3366536B3}" presName="sibTransFirstNode" presStyleLbl="bgShp" presStyleIdx="0" presStyleCnt="1"/>
      <dgm:spPr/>
    </dgm:pt>
    <dgm:pt modelId="{CFD5FAA9-EDF3-4AB5-AE03-8DB240ADEBA0}" type="pres">
      <dgm:prSet presAssocID="{37ABA242-B846-486D-9143-ABBD54408468}" presName="nodeFollowingNodes" presStyleLbl="node1" presStyleIdx="1" presStyleCnt="5">
        <dgm:presLayoutVars>
          <dgm:bulletEnabled val="1"/>
        </dgm:presLayoutVars>
      </dgm:prSet>
      <dgm:spPr/>
    </dgm:pt>
    <dgm:pt modelId="{32B2E8AA-29B5-498C-8FE6-846F243B904B}" type="pres">
      <dgm:prSet presAssocID="{ED6C93E1-912B-4E16-AAA4-590A2CDE0653}" presName="nodeFollowingNodes" presStyleLbl="node1" presStyleIdx="2" presStyleCnt="5">
        <dgm:presLayoutVars>
          <dgm:bulletEnabled val="1"/>
        </dgm:presLayoutVars>
      </dgm:prSet>
      <dgm:spPr/>
    </dgm:pt>
    <dgm:pt modelId="{C225398D-7313-4816-B819-923773372DD3}" type="pres">
      <dgm:prSet presAssocID="{C880E6E4-FA62-49F7-A659-EB4639B88F4D}" presName="nodeFollowingNodes" presStyleLbl="node1" presStyleIdx="3" presStyleCnt="5">
        <dgm:presLayoutVars>
          <dgm:bulletEnabled val="1"/>
        </dgm:presLayoutVars>
      </dgm:prSet>
      <dgm:spPr/>
    </dgm:pt>
    <dgm:pt modelId="{998731FD-BD04-45FD-AFC4-F1A6D7438B4C}" type="pres">
      <dgm:prSet presAssocID="{FDA19FEC-BC15-4E91-84C5-B45720D9AA20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6F733409-3E8D-41ED-9E1B-8F392C8793A4}" type="presOf" srcId="{CFBDC132-89F8-48A4-8F86-DFA3366536B3}" destId="{915ECC16-F0CE-4E7F-A3F8-25F83578C76D}" srcOrd="0" destOrd="0" presId="urn:microsoft.com/office/officeart/2005/8/layout/cycle3"/>
    <dgm:cxn modelId="{02F3DA1B-DE8B-43E9-A445-04322B5AF5A2}" srcId="{B0C8C50A-452E-4DDD-BADD-A9BCE61DFF3F}" destId="{FDA19FEC-BC15-4E91-84C5-B45720D9AA20}" srcOrd="4" destOrd="0" parTransId="{70DF8D52-B3BD-4F2C-AAA3-24F6638E2B4C}" sibTransId="{5C18116D-29A1-40AD-89E2-39C7F1212B61}"/>
    <dgm:cxn modelId="{32548320-7897-4FE1-B73B-703AAB252AD4}" type="presOf" srcId="{FDA19FEC-BC15-4E91-84C5-B45720D9AA20}" destId="{998731FD-BD04-45FD-AFC4-F1A6D7438B4C}" srcOrd="0" destOrd="0" presId="urn:microsoft.com/office/officeart/2005/8/layout/cycle3"/>
    <dgm:cxn modelId="{DBCA7A2B-2880-41C9-B62E-C91245A39D88}" type="presOf" srcId="{E4AEA367-5237-4F21-B2DC-96207A8DE68F}" destId="{4CF6AD25-3E25-4AB2-AD9B-2EFA2087FC12}" srcOrd="0" destOrd="0" presId="urn:microsoft.com/office/officeart/2005/8/layout/cycle3"/>
    <dgm:cxn modelId="{5D7E0A5E-E3AC-4BD1-B027-ABBADB686E6C}" type="presOf" srcId="{C880E6E4-FA62-49F7-A659-EB4639B88F4D}" destId="{C225398D-7313-4816-B819-923773372DD3}" srcOrd="0" destOrd="0" presId="urn:microsoft.com/office/officeart/2005/8/layout/cycle3"/>
    <dgm:cxn modelId="{5C7C9046-9179-45B8-8E45-D0CE9C39F694}" srcId="{B0C8C50A-452E-4DDD-BADD-A9BCE61DFF3F}" destId="{E4AEA367-5237-4F21-B2DC-96207A8DE68F}" srcOrd="0" destOrd="0" parTransId="{EB523AE1-D3A0-4852-95B0-F95B687CF794}" sibTransId="{CFBDC132-89F8-48A4-8F86-DFA3366536B3}"/>
    <dgm:cxn modelId="{E40C7551-3A44-4BB6-829A-A3403357EFB6}" srcId="{B0C8C50A-452E-4DDD-BADD-A9BCE61DFF3F}" destId="{37ABA242-B846-486D-9143-ABBD54408468}" srcOrd="1" destOrd="0" parTransId="{A9AE38AC-A178-48E0-AD13-4439BC87BA95}" sibTransId="{E2F1F479-1E03-4A40-BA31-B92ABE539371}"/>
    <dgm:cxn modelId="{A89A9E7F-5633-4E8C-9295-B8DC5EF976CF}" type="presOf" srcId="{B0C8C50A-452E-4DDD-BADD-A9BCE61DFF3F}" destId="{CBE55083-46DE-40C7-BE95-B0EC17935878}" srcOrd="0" destOrd="0" presId="urn:microsoft.com/office/officeart/2005/8/layout/cycle3"/>
    <dgm:cxn modelId="{A3D43DB8-E920-4909-A9DF-B19166D9A57A}" srcId="{B0C8C50A-452E-4DDD-BADD-A9BCE61DFF3F}" destId="{ED6C93E1-912B-4E16-AAA4-590A2CDE0653}" srcOrd="2" destOrd="0" parTransId="{323D3AB1-B055-4A4D-BB16-455C208FD0F9}" sibTransId="{13DA4FFB-2953-4070-B975-A2F65C05884A}"/>
    <dgm:cxn modelId="{627CF8CC-5FB4-429F-965F-5EE93EAE00BD}" type="presOf" srcId="{37ABA242-B846-486D-9143-ABBD54408468}" destId="{CFD5FAA9-EDF3-4AB5-AE03-8DB240ADEBA0}" srcOrd="0" destOrd="0" presId="urn:microsoft.com/office/officeart/2005/8/layout/cycle3"/>
    <dgm:cxn modelId="{BE7819ED-DD9A-4F09-AC4F-DC2C81463DF7}" type="presOf" srcId="{ED6C93E1-912B-4E16-AAA4-590A2CDE0653}" destId="{32B2E8AA-29B5-498C-8FE6-846F243B904B}" srcOrd="0" destOrd="0" presId="urn:microsoft.com/office/officeart/2005/8/layout/cycle3"/>
    <dgm:cxn modelId="{F8E2BBF0-11C0-4FF5-B861-D3A7B6C8F11F}" srcId="{B0C8C50A-452E-4DDD-BADD-A9BCE61DFF3F}" destId="{C880E6E4-FA62-49F7-A659-EB4639B88F4D}" srcOrd="3" destOrd="0" parTransId="{33989471-557B-480A-9E1E-4DA5289E5A5A}" sibTransId="{0C24C68E-684E-4CEC-9180-81A85EADB7AC}"/>
    <dgm:cxn modelId="{976DA3B7-100C-40F2-943F-FEF6D2569101}" type="presParOf" srcId="{CBE55083-46DE-40C7-BE95-B0EC17935878}" destId="{D6461858-98BC-4077-8A20-F63EF24F6720}" srcOrd="0" destOrd="0" presId="urn:microsoft.com/office/officeart/2005/8/layout/cycle3"/>
    <dgm:cxn modelId="{239C89E5-086F-4784-AECD-8DCD0EDD96A5}" type="presParOf" srcId="{D6461858-98BC-4077-8A20-F63EF24F6720}" destId="{4CF6AD25-3E25-4AB2-AD9B-2EFA2087FC12}" srcOrd="0" destOrd="0" presId="urn:microsoft.com/office/officeart/2005/8/layout/cycle3"/>
    <dgm:cxn modelId="{998F47A2-DC18-4E99-9F18-50BFF189359B}" type="presParOf" srcId="{D6461858-98BC-4077-8A20-F63EF24F6720}" destId="{915ECC16-F0CE-4E7F-A3F8-25F83578C76D}" srcOrd="1" destOrd="0" presId="urn:microsoft.com/office/officeart/2005/8/layout/cycle3"/>
    <dgm:cxn modelId="{6739F013-460F-47F7-995C-2B6FB5E1766B}" type="presParOf" srcId="{D6461858-98BC-4077-8A20-F63EF24F6720}" destId="{CFD5FAA9-EDF3-4AB5-AE03-8DB240ADEBA0}" srcOrd="2" destOrd="0" presId="urn:microsoft.com/office/officeart/2005/8/layout/cycle3"/>
    <dgm:cxn modelId="{5B8910B5-D77F-4DDB-86E9-1BC6BC4B4E70}" type="presParOf" srcId="{D6461858-98BC-4077-8A20-F63EF24F6720}" destId="{32B2E8AA-29B5-498C-8FE6-846F243B904B}" srcOrd="3" destOrd="0" presId="urn:microsoft.com/office/officeart/2005/8/layout/cycle3"/>
    <dgm:cxn modelId="{58A01A28-5492-416C-8D5B-36E86C478BA3}" type="presParOf" srcId="{D6461858-98BC-4077-8A20-F63EF24F6720}" destId="{C225398D-7313-4816-B819-923773372DD3}" srcOrd="4" destOrd="0" presId="urn:microsoft.com/office/officeart/2005/8/layout/cycle3"/>
    <dgm:cxn modelId="{5710D93A-022E-4C25-B76B-2C87BC3E0E1F}" type="presParOf" srcId="{D6461858-98BC-4077-8A20-F63EF24F6720}" destId="{998731FD-BD04-45FD-AFC4-F1A6D7438B4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8C50A-452E-4DDD-BADD-A9BCE61DFF3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AEA367-5237-4F21-B2DC-96207A8DE68F}">
      <dgm:prSet phldrT="[Text]" custT="1"/>
      <dgm:spPr/>
      <dgm:t>
        <a:bodyPr/>
        <a:lstStyle/>
        <a:p>
          <a:r>
            <a:rPr lang="bn-BD" sz="4000" b="1" dirty="0">
              <a:latin typeface="NikoshBAN" pitchFamily="2" charset="0"/>
              <a:cs typeface="NikoshBAN" pitchFamily="2" charset="0"/>
            </a:rPr>
            <a:t>বায়ু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EB523AE1-D3A0-4852-95B0-F95B687CF794}" type="parTrans" cxnId="{5C7C9046-9179-45B8-8E45-D0CE9C39F694}">
      <dgm:prSet/>
      <dgm:spPr/>
      <dgm:t>
        <a:bodyPr/>
        <a:lstStyle/>
        <a:p>
          <a:endParaRPr lang="en-US"/>
        </a:p>
      </dgm:t>
    </dgm:pt>
    <dgm:pt modelId="{CFBDC132-89F8-48A4-8F86-DFA3366536B3}" type="sibTrans" cxnId="{5C7C9046-9179-45B8-8E45-D0CE9C39F694}">
      <dgm:prSet/>
      <dgm:spPr/>
      <dgm:t>
        <a:bodyPr/>
        <a:lstStyle/>
        <a:p>
          <a:endParaRPr lang="en-US"/>
        </a:p>
      </dgm:t>
    </dgm:pt>
    <dgm:pt modelId="{37ABA242-B846-486D-9143-ABBD54408468}">
      <dgm:prSet phldrT="[Text]"/>
      <dgm:spPr/>
      <dgm:t>
        <a:bodyPr/>
        <a:lstStyle/>
        <a:p>
          <a:r>
            <a:rPr lang="bn-BD" b="1" dirty="0">
              <a:latin typeface="NikoshBAN" pitchFamily="2" charset="0"/>
              <a:cs typeface="NikoshBAN" pitchFamily="2" charset="0"/>
            </a:rPr>
            <a:t>স্থানীয় বায়ু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A9AE38AC-A178-48E0-AD13-4439BC87BA95}" type="parTrans" cxnId="{E40C7551-3A44-4BB6-829A-A3403357EFB6}">
      <dgm:prSet/>
      <dgm:spPr/>
      <dgm:t>
        <a:bodyPr/>
        <a:lstStyle/>
        <a:p>
          <a:endParaRPr lang="en-US"/>
        </a:p>
      </dgm:t>
    </dgm:pt>
    <dgm:pt modelId="{E2F1F479-1E03-4A40-BA31-B92ABE539371}" type="sibTrans" cxnId="{E40C7551-3A44-4BB6-829A-A3403357EFB6}">
      <dgm:prSet/>
      <dgm:spPr/>
      <dgm:t>
        <a:bodyPr/>
        <a:lstStyle/>
        <a:p>
          <a:endParaRPr lang="en-US"/>
        </a:p>
      </dgm:t>
    </dgm:pt>
    <dgm:pt modelId="{ED6C93E1-912B-4E16-AAA4-590A2CDE0653}">
      <dgm:prSet phldrT="[Text]"/>
      <dgm:spPr/>
      <dgm:t>
        <a:bodyPr/>
        <a:lstStyle/>
        <a:p>
          <a:r>
            <a:rPr lang="bn-BD" b="1" dirty="0">
              <a:latin typeface="NikoshBAN" pitchFamily="2" charset="0"/>
              <a:cs typeface="NikoshBAN" pitchFamily="2" charset="0"/>
            </a:rPr>
            <a:t>অনিয়ত বায়ু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23D3AB1-B055-4A4D-BB16-455C208FD0F9}" type="parTrans" cxnId="{A3D43DB8-E920-4909-A9DF-B19166D9A57A}">
      <dgm:prSet/>
      <dgm:spPr/>
      <dgm:t>
        <a:bodyPr/>
        <a:lstStyle/>
        <a:p>
          <a:endParaRPr lang="en-US"/>
        </a:p>
      </dgm:t>
    </dgm:pt>
    <dgm:pt modelId="{13DA4FFB-2953-4070-B975-A2F65C05884A}" type="sibTrans" cxnId="{A3D43DB8-E920-4909-A9DF-B19166D9A57A}">
      <dgm:prSet/>
      <dgm:spPr/>
      <dgm:t>
        <a:bodyPr/>
        <a:lstStyle/>
        <a:p>
          <a:endParaRPr lang="en-US"/>
        </a:p>
      </dgm:t>
    </dgm:pt>
    <dgm:pt modelId="{C880E6E4-FA62-49F7-A659-EB4639B88F4D}">
      <dgm:prSet phldrT="[Text]"/>
      <dgm:spPr/>
      <dgm:t>
        <a:bodyPr/>
        <a:lstStyle/>
        <a:p>
          <a:r>
            <a:rPr lang="bn-BD" b="1" dirty="0">
              <a:latin typeface="NikoshBAN" pitchFamily="2" charset="0"/>
              <a:cs typeface="NikoshBAN" pitchFamily="2" charset="0"/>
            </a:rPr>
            <a:t>নিয়ত বায়ু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3989471-557B-480A-9E1E-4DA5289E5A5A}" type="parTrans" cxnId="{F8E2BBF0-11C0-4FF5-B861-D3A7B6C8F11F}">
      <dgm:prSet/>
      <dgm:spPr/>
      <dgm:t>
        <a:bodyPr/>
        <a:lstStyle/>
        <a:p>
          <a:endParaRPr lang="en-US"/>
        </a:p>
      </dgm:t>
    </dgm:pt>
    <dgm:pt modelId="{0C24C68E-684E-4CEC-9180-81A85EADB7AC}" type="sibTrans" cxnId="{F8E2BBF0-11C0-4FF5-B861-D3A7B6C8F11F}">
      <dgm:prSet/>
      <dgm:spPr/>
      <dgm:t>
        <a:bodyPr/>
        <a:lstStyle/>
        <a:p>
          <a:endParaRPr lang="en-US"/>
        </a:p>
      </dgm:t>
    </dgm:pt>
    <dgm:pt modelId="{FDA19FEC-BC15-4E91-84C5-B45720D9AA20}">
      <dgm:prSet phldrT="[Text]"/>
      <dgm:spPr/>
      <dgm:t>
        <a:bodyPr/>
        <a:lstStyle/>
        <a:p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70DF8D52-B3BD-4F2C-AAA3-24F6638E2B4C}" type="parTrans" cxnId="{02F3DA1B-DE8B-43E9-A445-04322B5AF5A2}">
      <dgm:prSet/>
      <dgm:spPr/>
      <dgm:t>
        <a:bodyPr/>
        <a:lstStyle/>
        <a:p>
          <a:endParaRPr lang="en-US"/>
        </a:p>
      </dgm:t>
    </dgm:pt>
    <dgm:pt modelId="{5C18116D-29A1-40AD-89E2-39C7F1212B61}" type="sibTrans" cxnId="{02F3DA1B-DE8B-43E9-A445-04322B5AF5A2}">
      <dgm:prSet/>
      <dgm:spPr/>
      <dgm:t>
        <a:bodyPr/>
        <a:lstStyle/>
        <a:p>
          <a:endParaRPr lang="en-US"/>
        </a:p>
      </dgm:t>
    </dgm:pt>
    <dgm:pt modelId="{CBE55083-46DE-40C7-BE95-B0EC17935878}" type="pres">
      <dgm:prSet presAssocID="{B0C8C50A-452E-4DDD-BADD-A9BCE61DFF3F}" presName="Name0" presStyleCnt="0">
        <dgm:presLayoutVars>
          <dgm:dir/>
          <dgm:resizeHandles val="exact"/>
        </dgm:presLayoutVars>
      </dgm:prSet>
      <dgm:spPr/>
    </dgm:pt>
    <dgm:pt modelId="{D6461858-98BC-4077-8A20-F63EF24F6720}" type="pres">
      <dgm:prSet presAssocID="{B0C8C50A-452E-4DDD-BADD-A9BCE61DFF3F}" presName="cycle" presStyleCnt="0"/>
      <dgm:spPr/>
    </dgm:pt>
    <dgm:pt modelId="{4CF6AD25-3E25-4AB2-AD9B-2EFA2087FC12}" type="pres">
      <dgm:prSet presAssocID="{E4AEA367-5237-4F21-B2DC-96207A8DE68F}" presName="nodeFirstNode" presStyleLbl="node1" presStyleIdx="0" presStyleCnt="5">
        <dgm:presLayoutVars>
          <dgm:bulletEnabled val="1"/>
        </dgm:presLayoutVars>
      </dgm:prSet>
      <dgm:spPr/>
    </dgm:pt>
    <dgm:pt modelId="{915ECC16-F0CE-4E7F-A3F8-25F83578C76D}" type="pres">
      <dgm:prSet presAssocID="{CFBDC132-89F8-48A4-8F86-DFA3366536B3}" presName="sibTransFirstNode" presStyleLbl="bgShp" presStyleIdx="0" presStyleCnt="1"/>
      <dgm:spPr/>
    </dgm:pt>
    <dgm:pt modelId="{CFD5FAA9-EDF3-4AB5-AE03-8DB240ADEBA0}" type="pres">
      <dgm:prSet presAssocID="{37ABA242-B846-486D-9143-ABBD54408468}" presName="nodeFollowingNodes" presStyleLbl="node1" presStyleIdx="1" presStyleCnt="5">
        <dgm:presLayoutVars>
          <dgm:bulletEnabled val="1"/>
        </dgm:presLayoutVars>
      </dgm:prSet>
      <dgm:spPr/>
    </dgm:pt>
    <dgm:pt modelId="{32B2E8AA-29B5-498C-8FE6-846F243B904B}" type="pres">
      <dgm:prSet presAssocID="{ED6C93E1-912B-4E16-AAA4-590A2CDE0653}" presName="nodeFollowingNodes" presStyleLbl="node1" presStyleIdx="2" presStyleCnt="5">
        <dgm:presLayoutVars>
          <dgm:bulletEnabled val="1"/>
        </dgm:presLayoutVars>
      </dgm:prSet>
      <dgm:spPr/>
    </dgm:pt>
    <dgm:pt modelId="{C225398D-7313-4816-B819-923773372DD3}" type="pres">
      <dgm:prSet presAssocID="{C880E6E4-FA62-49F7-A659-EB4639B88F4D}" presName="nodeFollowingNodes" presStyleLbl="node1" presStyleIdx="3" presStyleCnt="5">
        <dgm:presLayoutVars>
          <dgm:bulletEnabled val="1"/>
        </dgm:presLayoutVars>
      </dgm:prSet>
      <dgm:spPr/>
    </dgm:pt>
    <dgm:pt modelId="{998731FD-BD04-45FD-AFC4-F1A6D7438B4C}" type="pres">
      <dgm:prSet presAssocID="{FDA19FEC-BC15-4E91-84C5-B45720D9AA20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0ECEFE0E-2CF7-41F5-9D3A-7C9EC53708D8}" type="presOf" srcId="{37ABA242-B846-486D-9143-ABBD54408468}" destId="{CFD5FAA9-EDF3-4AB5-AE03-8DB240ADEBA0}" srcOrd="0" destOrd="0" presId="urn:microsoft.com/office/officeart/2005/8/layout/cycle3"/>
    <dgm:cxn modelId="{2929C618-CB47-478D-90D9-3695DFA67ABE}" type="presOf" srcId="{ED6C93E1-912B-4E16-AAA4-590A2CDE0653}" destId="{32B2E8AA-29B5-498C-8FE6-846F243B904B}" srcOrd="0" destOrd="0" presId="urn:microsoft.com/office/officeart/2005/8/layout/cycle3"/>
    <dgm:cxn modelId="{02F3DA1B-DE8B-43E9-A445-04322B5AF5A2}" srcId="{B0C8C50A-452E-4DDD-BADD-A9BCE61DFF3F}" destId="{FDA19FEC-BC15-4E91-84C5-B45720D9AA20}" srcOrd="4" destOrd="0" parTransId="{70DF8D52-B3BD-4F2C-AAA3-24F6638E2B4C}" sibTransId="{5C18116D-29A1-40AD-89E2-39C7F1212B61}"/>
    <dgm:cxn modelId="{338C193E-E37A-4530-BCFE-427B14A64478}" type="presOf" srcId="{CFBDC132-89F8-48A4-8F86-DFA3366536B3}" destId="{915ECC16-F0CE-4E7F-A3F8-25F83578C76D}" srcOrd="0" destOrd="0" presId="urn:microsoft.com/office/officeart/2005/8/layout/cycle3"/>
    <dgm:cxn modelId="{36857B40-F872-492A-9C01-5DF1F1294782}" type="presOf" srcId="{E4AEA367-5237-4F21-B2DC-96207A8DE68F}" destId="{4CF6AD25-3E25-4AB2-AD9B-2EFA2087FC12}" srcOrd="0" destOrd="0" presId="urn:microsoft.com/office/officeart/2005/8/layout/cycle3"/>
    <dgm:cxn modelId="{B5CDE840-DB48-43FE-A35A-99D59AA679CA}" type="presOf" srcId="{FDA19FEC-BC15-4E91-84C5-B45720D9AA20}" destId="{998731FD-BD04-45FD-AFC4-F1A6D7438B4C}" srcOrd="0" destOrd="0" presId="urn:microsoft.com/office/officeart/2005/8/layout/cycle3"/>
    <dgm:cxn modelId="{409F2D44-10EB-40EB-9D59-2AF9DF4580C9}" type="presOf" srcId="{B0C8C50A-452E-4DDD-BADD-A9BCE61DFF3F}" destId="{CBE55083-46DE-40C7-BE95-B0EC17935878}" srcOrd="0" destOrd="0" presId="urn:microsoft.com/office/officeart/2005/8/layout/cycle3"/>
    <dgm:cxn modelId="{5C7C9046-9179-45B8-8E45-D0CE9C39F694}" srcId="{B0C8C50A-452E-4DDD-BADD-A9BCE61DFF3F}" destId="{E4AEA367-5237-4F21-B2DC-96207A8DE68F}" srcOrd="0" destOrd="0" parTransId="{EB523AE1-D3A0-4852-95B0-F95B687CF794}" sibTransId="{CFBDC132-89F8-48A4-8F86-DFA3366536B3}"/>
    <dgm:cxn modelId="{11F04249-146C-4225-83D4-599FB684EC72}" type="presOf" srcId="{C880E6E4-FA62-49F7-A659-EB4639B88F4D}" destId="{C225398D-7313-4816-B819-923773372DD3}" srcOrd="0" destOrd="0" presId="urn:microsoft.com/office/officeart/2005/8/layout/cycle3"/>
    <dgm:cxn modelId="{E40C7551-3A44-4BB6-829A-A3403357EFB6}" srcId="{B0C8C50A-452E-4DDD-BADD-A9BCE61DFF3F}" destId="{37ABA242-B846-486D-9143-ABBD54408468}" srcOrd="1" destOrd="0" parTransId="{A9AE38AC-A178-48E0-AD13-4439BC87BA95}" sibTransId="{E2F1F479-1E03-4A40-BA31-B92ABE539371}"/>
    <dgm:cxn modelId="{A3D43DB8-E920-4909-A9DF-B19166D9A57A}" srcId="{B0C8C50A-452E-4DDD-BADD-A9BCE61DFF3F}" destId="{ED6C93E1-912B-4E16-AAA4-590A2CDE0653}" srcOrd="2" destOrd="0" parTransId="{323D3AB1-B055-4A4D-BB16-455C208FD0F9}" sibTransId="{13DA4FFB-2953-4070-B975-A2F65C05884A}"/>
    <dgm:cxn modelId="{F8E2BBF0-11C0-4FF5-B861-D3A7B6C8F11F}" srcId="{B0C8C50A-452E-4DDD-BADD-A9BCE61DFF3F}" destId="{C880E6E4-FA62-49F7-A659-EB4639B88F4D}" srcOrd="3" destOrd="0" parTransId="{33989471-557B-480A-9E1E-4DA5289E5A5A}" sibTransId="{0C24C68E-684E-4CEC-9180-81A85EADB7AC}"/>
    <dgm:cxn modelId="{10D0DFDC-549B-4E63-B87F-386CFBA01D3D}" type="presParOf" srcId="{CBE55083-46DE-40C7-BE95-B0EC17935878}" destId="{D6461858-98BC-4077-8A20-F63EF24F6720}" srcOrd="0" destOrd="0" presId="urn:microsoft.com/office/officeart/2005/8/layout/cycle3"/>
    <dgm:cxn modelId="{37D39901-FFE1-4EFE-A0A6-69FD1EA75D65}" type="presParOf" srcId="{D6461858-98BC-4077-8A20-F63EF24F6720}" destId="{4CF6AD25-3E25-4AB2-AD9B-2EFA2087FC12}" srcOrd="0" destOrd="0" presId="urn:microsoft.com/office/officeart/2005/8/layout/cycle3"/>
    <dgm:cxn modelId="{E869CBFD-2B2A-49A7-8BE0-6F3135B719EC}" type="presParOf" srcId="{D6461858-98BC-4077-8A20-F63EF24F6720}" destId="{915ECC16-F0CE-4E7F-A3F8-25F83578C76D}" srcOrd="1" destOrd="0" presId="urn:microsoft.com/office/officeart/2005/8/layout/cycle3"/>
    <dgm:cxn modelId="{F5E17A3C-0C98-4C8D-BCA3-01A6847888FF}" type="presParOf" srcId="{D6461858-98BC-4077-8A20-F63EF24F6720}" destId="{CFD5FAA9-EDF3-4AB5-AE03-8DB240ADEBA0}" srcOrd="2" destOrd="0" presId="urn:microsoft.com/office/officeart/2005/8/layout/cycle3"/>
    <dgm:cxn modelId="{71FAA10A-6A38-4F39-B2DC-F41DEF762C55}" type="presParOf" srcId="{D6461858-98BC-4077-8A20-F63EF24F6720}" destId="{32B2E8AA-29B5-498C-8FE6-846F243B904B}" srcOrd="3" destOrd="0" presId="urn:microsoft.com/office/officeart/2005/8/layout/cycle3"/>
    <dgm:cxn modelId="{2AA6E0A1-50D6-4C26-AC82-29741201B12C}" type="presParOf" srcId="{D6461858-98BC-4077-8A20-F63EF24F6720}" destId="{C225398D-7313-4816-B819-923773372DD3}" srcOrd="4" destOrd="0" presId="urn:microsoft.com/office/officeart/2005/8/layout/cycle3"/>
    <dgm:cxn modelId="{D6FC06AF-BE2D-48CB-A203-913D85DA9E6D}" type="presParOf" srcId="{D6461858-98BC-4077-8A20-F63EF24F6720}" destId="{998731FD-BD04-45FD-AFC4-F1A6D7438B4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ECC16-F0CE-4E7F-A3F8-25F83578C76D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6AD25-3E25-4AB2-AD9B-2EFA2087FC12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1" kern="1200" dirty="0">
              <a:latin typeface="NikoshBAN" pitchFamily="2" charset="0"/>
              <a:cs typeface="NikoshBAN" pitchFamily="2" charset="0"/>
            </a:rPr>
            <a:t>বায়ু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2160400" y="47068"/>
        <a:ext cx="1775198" cy="842046"/>
      </dsp:txXfrm>
    </dsp:sp>
    <dsp:sp modelId="{CFD5FAA9-EDF3-4AB5-AE03-8DB240ADEBA0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b="1" kern="1200" dirty="0">
              <a:latin typeface="NikoshBAN" pitchFamily="2" charset="0"/>
              <a:cs typeface="NikoshBAN" pitchFamily="2" charset="0"/>
            </a:rPr>
            <a:t>স্থানীয় বায়ু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3804791" y="1241788"/>
        <a:ext cx="1775198" cy="842046"/>
      </dsp:txXfrm>
    </dsp:sp>
    <dsp:sp modelId="{32B2E8AA-29B5-498C-8FE6-846F243B904B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b="1" kern="1200" dirty="0">
              <a:latin typeface="NikoshBAN" pitchFamily="2" charset="0"/>
              <a:cs typeface="NikoshBAN" pitchFamily="2" charset="0"/>
            </a:rPr>
            <a:t>অনিয়ত বায়ু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3176690" y="3174885"/>
        <a:ext cx="1775198" cy="842046"/>
      </dsp:txXfrm>
    </dsp:sp>
    <dsp:sp modelId="{C225398D-7313-4816-B819-923773372DD3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b="1" kern="1200" dirty="0">
              <a:latin typeface="NikoshBAN" pitchFamily="2" charset="0"/>
              <a:cs typeface="NikoshBAN" pitchFamily="2" charset="0"/>
            </a:rPr>
            <a:t>নিয়ত বায়ু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1144111" y="3174885"/>
        <a:ext cx="1775198" cy="842046"/>
      </dsp:txXfrm>
    </dsp:sp>
    <dsp:sp modelId="{998731FD-BD04-45FD-AFC4-F1A6D7438B4C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b="1" kern="1200" dirty="0">
              <a:latin typeface="NikoshBAN" pitchFamily="2" charset="0"/>
              <a:cs typeface="NikoshBAN" pitchFamily="2" charset="0"/>
            </a:rPr>
            <a:t>সাময়িক বায়ু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516009" y="1241788"/>
        <a:ext cx="1775198" cy="842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ECC16-F0CE-4E7F-A3F8-25F83578C76D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6AD25-3E25-4AB2-AD9B-2EFA2087FC12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1" kern="1200" dirty="0">
              <a:latin typeface="NikoshBAN" pitchFamily="2" charset="0"/>
              <a:cs typeface="NikoshBAN" pitchFamily="2" charset="0"/>
            </a:rPr>
            <a:t>বায়ু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2160400" y="47068"/>
        <a:ext cx="1775198" cy="842046"/>
      </dsp:txXfrm>
    </dsp:sp>
    <dsp:sp modelId="{CFD5FAA9-EDF3-4AB5-AE03-8DB240ADEBA0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latin typeface="NikoshBAN" pitchFamily="2" charset="0"/>
              <a:cs typeface="NikoshBAN" pitchFamily="2" charset="0"/>
            </a:rPr>
            <a:t>স্থানীয় বায়ু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3804791" y="1241788"/>
        <a:ext cx="1775198" cy="842046"/>
      </dsp:txXfrm>
    </dsp:sp>
    <dsp:sp modelId="{32B2E8AA-29B5-498C-8FE6-846F243B904B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latin typeface="NikoshBAN" pitchFamily="2" charset="0"/>
              <a:cs typeface="NikoshBAN" pitchFamily="2" charset="0"/>
            </a:rPr>
            <a:t>অনিয়ত বায়ু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3176690" y="3174885"/>
        <a:ext cx="1775198" cy="842046"/>
      </dsp:txXfrm>
    </dsp:sp>
    <dsp:sp modelId="{C225398D-7313-4816-B819-923773372DD3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latin typeface="NikoshBAN" pitchFamily="2" charset="0"/>
              <a:cs typeface="NikoshBAN" pitchFamily="2" charset="0"/>
            </a:rPr>
            <a:t>নিয়ত বায়ু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1144111" y="3174885"/>
        <a:ext cx="1775198" cy="842046"/>
      </dsp:txXfrm>
    </dsp:sp>
    <dsp:sp modelId="{998731FD-BD04-45FD-AFC4-F1A6D7438B4C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516009" y="1241788"/>
        <a:ext cx="1775198" cy="842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abdulmalek1972p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9700" y="2667000"/>
            <a:ext cx="63246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u="sng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040101241375843927central-america-and-the-caribbean-political-map-1995-m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2857899" cy="2760379"/>
          </a:xfrm>
          <a:prstGeom prst="rect">
            <a:avLst/>
          </a:prstGeom>
        </p:spPr>
      </p:pic>
      <p:pic>
        <p:nvPicPr>
          <p:cNvPr id="3" name="Picture 2" descr="400px-Map_of_South_Asia.png"/>
          <p:cNvPicPr>
            <a:picLocks noChangeAspect="1"/>
          </p:cNvPicPr>
          <p:nvPr/>
        </p:nvPicPr>
        <p:blipFill>
          <a:blip r:embed="rId3"/>
          <a:srcRect l="20969" t="4568" b="10915"/>
          <a:stretch>
            <a:fillRect/>
          </a:stretch>
        </p:blipFill>
        <p:spPr>
          <a:xfrm>
            <a:off x="5867400" y="304800"/>
            <a:ext cx="2584697" cy="2856497"/>
          </a:xfrm>
          <a:prstGeom prst="rect">
            <a:avLst/>
          </a:prstGeom>
        </p:spPr>
      </p:pic>
      <p:pic>
        <p:nvPicPr>
          <p:cNvPr id="7" name="Picture 6" descr="n_africa_mid_east_pol_95.jpg"/>
          <p:cNvPicPr>
            <a:picLocks noChangeAspect="1"/>
          </p:cNvPicPr>
          <p:nvPr/>
        </p:nvPicPr>
        <p:blipFill>
          <a:blip r:embed="rId4"/>
          <a:srcRect l="3956" t="19937" r="25831" b="2532"/>
          <a:stretch>
            <a:fillRect/>
          </a:stretch>
        </p:blipFill>
        <p:spPr>
          <a:xfrm>
            <a:off x="5486400" y="4010526"/>
            <a:ext cx="3091544" cy="21616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1524000"/>
            <a:ext cx="2286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মধ্য আমেরিকা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4343400"/>
            <a:ext cx="4495800" cy="1600199"/>
            <a:chOff x="228600" y="4343400"/>
            <a:chExt cx="4495800" cy="1600199"/>
          </a:xfrm>
        </p:grpSpPr>
        <p:pic>
          <p:nvPicPr>
            <p:cNvPr id="4" name="Picture 3" descr="Australia-climate-map_MJC01.png"/>
            <p:cNvPicPr>
              <a:picLocks noChangeAspect="1"/>
            </p:cNvPicPr>
            <p:nvPr/>
          </p:nvPicPr>
          <p:blipFill>
            <a:blip r:embed="rId5"/>
            <a:srcRect l="22122" r="11511" b="74800"/>
            <a:stretch>
              <a:fillRect/>
            </a:stretch>
          </p:blipFill>
          <p:spPr>
            <a:xfrm>
              <a:off x="381000" y="4350296"/>
              <a:ext cx="4343400" cy="159330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28600" y="4343400"/>
              <a:ext cx="8382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943600" y="1371600"/>
            <a:ext cx="2438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দক্ষিন এশিয়া</a:t>
            </a:r>
            <a:endParaRPr lang="en-US" sz="36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4953000"/>
            <a:ext cx="3200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 অস্টেলিয়া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00" y="4648200"/>
            <a:ext cx="228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2743200"/>
            <a:ext cx="5943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মৌসুমী জলবায়ু অঞ্চল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ld-map.png"/>
          <p:cNvPicPr>
            <a:picLocks noChangeAspect="1"/>
          </p:cNvPicPr>
          <p:nvPr/>
        </p:nvPicPr>
        <p:blipFill>
          <a:blip r:embed="rId2"/>
          <a:srcRect l="20000"/>
          <a:stretch>
            <a:fillRect/>
          </a:stretch>
        </p:blipFill>
        <p:spPr>
          <a:xfrm>
            <a:off x="76200" y="192133"/>
            <a:ext cx="8991600" cy="632133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324600" y="21336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H="1" flipV="1">
            <a:off x="914400" y="27432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 flipV="1">
            <a:off x="1295400" y="26670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flipV="1">
            <a:off x="7543800" y="35814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flipV="1">
            <a:off x="7772400" y="35814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81200" y="609600"/>
            <a:ext cx="5029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শীত কালের মৌসুমী বায়ু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943600" y="22860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0834 -0.13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00833 -0.1222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0.1277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88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122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1111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th_asia_4m.jpg"/>
          <p:cNvPicPr>
            <a:picLocks noChangeAspect="1"/>
          </p:cNvPicPr>
          <p:nvPr/>
        </p:nvPicPr>
        <p:blipFill>
          <a:blip r:embed="rId2" cstate="print"/>
          <a:srcRect r="9167" b="1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hina-himalayas.jpg"/>
          <p:cNvPicPr>
            <a:picLocks noChangeAspect="1"/>
          </p:cNvPicPr>
          <p:nvPr/>
        </p:nvPicPr>
        <p:blipFill>
          <a:blip r:embed="rId3"/>
          <a:srcRect l="42289" t="14458" b="30723"/>
          <a:stretch>
            <a:fillRect/>
          </a:stretch>
        </p:blipFill>
        <p:spPr>
          <a:xfrm>
            <a:off x="1981200" y="1524000"/>
            <a:ext cx="2281237" cy="173355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8532738">
            <a:off x="4873462" y="3626064"/>
            <a:ext cx="207842" cy="90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8532738">
            <a:off x="4274881" y="3646744"/>
            <a:ext cx="207842" cy="90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4495800" y="-304800"/>
            <a:ext cx="175260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4648200" y="-152400"/>
            <a:ext cx="175260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4800600" y="0"/>
            <a:ext cx="175260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4648200" y="152400"/>
            <a:ext cx="2057400" cy="1905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5105400" y="304800"/>
            <a:ext cx="175260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5257800" y="457200"/>
            <a:ext cx="175260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5410200" y="609600"/>
            <a:ext cx="1752600" cy="16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 rot="18532738">
            <a:off x="4046281" y="3875344"/>
            <a:ext cx="207842" cy="90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8532738">
            <a:off x="4655881" y="3037144"/>
            <a:ext cx="207842" cy="90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8532738">
            <a:off x="5178262" y="2808544"/>
            <a:ext cx="207842" cy="90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8532738">
            <a:off x="5804277" y="2613848"/>
            <a:ext cx="207842" cy="90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8532738">
            <a:off x="6256081" y="2427544"/>
            <a:ext cx="207842" cy="90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8532738">
            <a:off x="6413877" y="2080448"/>
            <a:ext cx="207842" cy="902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Callout 19"/>
          <p:cNvSpPr/>
          <p:nvPr/>
        </p:nvSpPr>
        <p:spPr>
          <a:xfrm>
            <a:off x="1676400" y="228600"/>
            <a:ext cx="2667000" cy="1143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09549 -0.108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5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07882 -0.0974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4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8594 -0.1055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5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9 0.053 L 0 4.44444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-2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776 -0.075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3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0833 -0.1222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-6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8333 -0.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5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08767 -0.1025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nimatedtre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066800"/>
            <a:ext cx="3429000" cy="409285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019800" y="5105400"/>
            <a:ext cx="3124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0" y="5257800"/>
            <a:ext cx="9144000" cy="1981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 rot="1237876">
            <a:off x="-272517" y="4753507"/>
            <a:ext cx="2076162" cy="993648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Callout 29"/>
          <p:cNvSpPr/>
          <p:nvPr/>
        </p:nvSpPr>
        <p:spPr>
          <a:xfrm rot="277646">
            <a:off x="3922899" y="4882729"/>
            <a:ext cx="2076162" cy="993648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Callout 30"/>
          <p:cNvSpPr/>
          <p:nvPr/>
        </p:nvSpPr>
        <p:spPr>
          <a:xfrm rot="1237876">
            <a:off x="1784883" y="4753508"/>
            <a:ext cx="2076162" cy="993648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n 31"/>
          <p:cNvSpPr/>
          <p:nvPr/>
        </p:nvSpPr>
        <p:spPr>
          <a:xfrm>
            <a:off x="533400" y="0"/>
            <a:ext cx="2362200" cy="1981200"/>
          </a:xfrm>
          <a:prstGeom prst="su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1981200" y="4191000"/>
            <a:ext cx="749808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124200" y="4267200"/>
            <a:ext cx="749808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343400" y="4267200"/>
            <a:ext cx="749808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685800" y="4191000"/>
            <a:ext cx="749808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200400" y="6096000"/>
            <a:ext cx="23622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সুমুদ্র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7848600" y="3657600"/>
            <a:ext cx="12954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2">
                    <a:lumMod val="75000"/>
                  </a:schemeClr>
                </a:solidFill>
              </a:rPr>
              <a:t>স্থলভাগ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806196" y="2927604"/>
            <a:ext cx="749808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425196" y="2927604"/>
            <a:ext cx="749808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1187196" y="2927604"/>
            <a:ext cx="749808" cy="2286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505200" y="685800"/>
            <a:ext cx="2286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সমুদ্র  বায়ু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6200000" flipV="1">
            <a:off x="5657850" y="3409950"/>
            <a:ext cx="838200" cy="190500"/>
          </a:xfrm>
          <a:prstGeom prst="rightArrow">
            <a:avLst>
              <a:gd name="adj1" fmla="val 50000"/>
              <a:gd name="adj2" fmla="val 63769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6200000">
            <a:off x="5105400" y="3352800"/>
            <a:ext cx="838200" cy="228600"/>
          </a:xfrm>
          <a:prstGeom prst="rightArrow">
            <a:avLst>
              <a:gd name="adj1" fmla="val 50000"/>
              <a:gd name="adj2" fmla="val 63769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oon 4"/>
          <p:cNvSpPr/>
          <p:nvPr/>
        </p:nvSpPr>
        <p:spPr>
          <a:xfrm rot="13694922">
            <a:off x="701247" y="325229"/>
            <a:ext cx="663862" cy="1360102"/>
          </a:xfrm>
          <a:prstGeom prst="moon">
            <a:avLst>
              <a:gd name="adj" fmla="val 440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0" y="4800600"/>
            <a:ext cx="2209800" cy="1146048"/>
          </a:xfrm>
          <a:prstGeom prst="cloudCallo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1981200" y="4953000"/>
            <a:ext cx="2209800" cy="1146048"/>
          </a:xfrm>
          <a:prstGeom prst="cloudCallo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4038600" y="5029200"/>
            <a:ext cx="2209800" cy="1146048"/>
          </a:xfrm>
          <a:prstGeom prst="cloudCallo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67600" y="3429000"/>
            <a:ext cx="533400" cy="2057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6400800" y="1447800"/>
            <a:ext cx="2743200" cy="2362200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7000" y="5867400"/>
            <a:ext cx="29718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01000" y="4114800"/>
            <a:ext cx="11430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স্থলভাগ</a:t>
            </a:r>
            <a:endParaRPr lang="en-US" sz="2400" dirty="0"/>
          </a:p>
        </p:txBody>
      </p:sp>
      <p:sp>
        <p:nvSpPr>
          <p:cNvPr id="19" name="Left Arrow 18"/>
          <p:cNvSpPr/>
          <p:nvPr/>
        </p:nvSpPr>
        <p:spPr>
          <a:xfrm>
            <a:off x="5867400" y="4419600"/>
            <a:ext cx="1130808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4267200" y="4419600"/>
            <a:ext cx="1130808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2743200" y="4419600"/>
            <a:ext cx="1130808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609600" y="4343400"/>
            <a:ext cx="1130808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5400000">
            <a:off x="691896" y="3194304"/>
            <a:ext cx="1130808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 rot="5400000">
            <a:off x="234696" y="3194304"/>
            <a:ext cx="1130808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 rot="5400000">
            <a:off x="1149096" y="3194304"/>
            <a:ext cx="1130808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590800" y="381000"/>
            <a:ext cx="304800" cy="4572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3581400" y="990600"/>
            <a:ext cx="457200" cy="152400"/>
          </a:xfrm>
          <a:prstGeom prst="star5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6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1905000"/>
            <a:ext cx="3886200" cy="129540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স্থানীয় বায়ু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0" y="4495800"/>
            <a:ext cx="3581400" cy="137160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উপত্যকা বায়ু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29200" y="4648200"/>
            <a:ext cx="3505200" cy="129540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পার্বত্য বায়ু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er-morning-in-nep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8321923">
            <a:off x="7726309" y="5435960"/>
            <a:ext cx="278263" cy="7782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18321923">
            <a:off x="2316109" y="3530960"/>
            <a:ext cx="278263" cy="7782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8321923">
            <a:off x="3637179" y="3942363"/>
            <a:ext cx="286430" cy="649674"/>
          </a:xfrm>
          <a:prstGeom prst="upArrow">
            <a:avLst>
              <a:gd name="adj1" fmla="val 50000"/>
              <a:gd name="adj2" fmla="val 666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8321923">
            <a:off x="6354709" y="4826360"/>
            <a:ext cx="278263" cy="7782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8321923">
            <a:off x="5059309" y="4369160"/>
            <a:ext cx="278263" cy="7782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84002_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19050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05000" y="533400"/>
            <a:ext cx="5943600" cy="99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দিনের বেলার উপত্যকা বায়ু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 rot="18321923">
            <a:off x="1118973" y="3180364"/>
            <a:ext cx="286430" cy="649674"/>
          </a:xfrm>
          <a:prstGeom prst="upArrow">
            <a:avLst>
              <a:gd name="adj1" fmla="val 50000"/>
              <a:gd name="adj2" fmla="val 666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877631">
            <a:off x="6484840" y="4211916"/>
            <a:ext cx="685800" cy="3232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8877631">
            <a:off x="7328223" y="3624950"/>
            <a:ext cx="685800" cy="3232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8877631">
            <a:off x="8445178" y="3167750"/>
            <a:ext cx="685800" cy="3232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5" grpId="1" animBg="1"/>
      <p:bldP spid="6" grpId="1" animBg="1"/>
      <p:bldP spid="7" grpId="1" animBg="1"/>
      <p:bldP spid="8" grpId="1" animBg="1"/>
      <p:bldP spid="10" grpId="0"/>
      <p:bldP spid="11" grpId="1" animBg="1"/>
      <p:bldP spid="13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stic_night_scene_of_a_gibbous_moon_in_a_sky_with_purple_and_pink_clouds_behind_the_black_silhouette_of_a_tree_on_a_hill.2560x1600.11f844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0345498">
            <a:off x="7239000" y="4648200"/>
            <a:ext cx="914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 rot="20345498">
            <a:off x="5878086" y="4873563"/>
            <a:ext cx="914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20345498">
            <a:off x="4506486" y="5330763"/>
            <a:ext cx="914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20345498">
            <a:off x="2982486" y="5635563"/>
            <a:ext cx="914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20345498">
            <a:off x="1382286" y="5787963"/>
            <a:ext cx="914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20345498">
            <a:off x="86886" y="6092763"/>
            <a:ext cx="914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1066800"/>
            <a:ext cx="5181600" cy="1295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রাতের বেলার পার্বত্য বায়ু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0" y="1219200"/>
            <a:ext cx="5715000" cy="1219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3124200"/>
            <a:ext cx="8229600" cy="335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533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মৌসুমী  বায়ুর    বৈশিষ্ট্য  লিখ।।। </a:t>
            </a:r>
          </a:p>
          <a:p>
            <a:r>
              <a:rPr lang="bn-BD" dirty="0"/>
              <a:t> </a:t>
            </a:r>
            <a:endParaRPr lang="en-US" dirty="0"/>
          </a:p>
        </p:txBody>
      </p:sp>
      <p:pic>
        <p:nvPicPr>
          <p:cNvPr id="6" name="Picture 5" descr="world-glob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544" y="3124200"/>
            <a:ext cx="3196856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381000"/>
            <a:ext cx="5029200" cy="1143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2514600"/>
            <a:ext cx="7467600" cy="4038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124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১। বায়ু প্রবাহ কী?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810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২। বায়ু প্রবাহ কত প্রকার?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648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৩। সমুদ্র বায়ু ও স্থল বায়ু 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4864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৪। মৌসুমী বায়ুর বৈশিষ্ট্য  বল।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AB59383-6D54-419E-A762-180C7B9B1F0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9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45100-B8EC-4682-B47C-ABB49D85727B}"/>
              </a:ext>
            </a:extLst>
          </p:cNvPr>
          <p:cNvSpPr txBox="1"/>
          <p:nvPr/>
        </p:nvSpPr>
        <p:spPr>
          <a:xfrm>
            <a:off x="3124200" y="1047715"/>
            <a:ext cx="28956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37F9C-B7B4-4EA6-B5B4-8DE037CDF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210" y="807648"/>
            <a:ext cx="2049873" cy="204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F6B66-D5E8-443B-8FE4-AE8234397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881" y="2112160"/>
            <a:ext cx="1268230" cy="3667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709585F6-94E2-446E-AC8C-37814479334D}"/>
              </a:ext>
            </a:extLst>
          </p:cNvPr>
          <p:cNvSpPr txBox="1"/>
          <p:nvPr/>
        </p:nvSpPr>
        <p:spPr>
          <a:xfrm>
            <a:off x="381000" y="3178796"/>
            <a:ext cx="4984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abdulmalek1972p@gmail.com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5AF490-D57F-408A-BFDB-13D0346502CB}"/>
              </a:ext>
            </a:extLst>
          </p:cNvPr>
          <p:cNvSpPr/>
          <p:nvPr/>
        </p:nvSpPr>
        <p:spPr>
          <a:xfrm>
            <a:off x="5157730" y="4089856"/>
            <a:ext cx="381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  <a:p>
            <a:pPr algn="ctr"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>
              <a:defRPr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ubtitle 12">
            <a:extLst>
              <a:ext uri="{FF2B5EF4-FFF2-40B4-BE49-F238E27FC236}">
                <a16:creationId xmlns:a16="http://schemas.microsoft.com/office/drawing/2014/main" id="{77B5439A-9860-4C2A-AF63-8BCF6AE567EB}"/>
              </a:ext>
            </a:extLst>
          </p:cNvPr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990600"/>
            <a:ext cx="4876800" cy="1219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2743200"/>
            <a:ext cx="7391400" cy="3581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ও রাতে প্রবাহিত স্থানীয় বায়ু প্রবাহের ধরন লিখ।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2667000"/>
            <a:ext cx="647772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4FF946-DF9C-4D59-99BE-067649188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162800" cy="4876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47800" y="2514600"/>
            <a:ext cx="6477000" cy="26670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বায়ু প্রবাহ</a:t>
            </a:r>
            <a:endParaRPr lang="en-US" sz="96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</a:t>
            </a:r>
          </a:p>
          <a:p>
            <a:r>
              <a:rPr lang="bn-BD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বায়ু প্রবাহ কী তা বলতে পারবে ।</a:t>
            </a:r>
          </a:p>
          <a:p>
            <a:r>
              <a:rPr lang="bn-BD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বায়ু প্রবাহের শ্রেণী বিভাগ করতে পারবে ।</a:t>
            </a:r>
            <a:endParaRPr lang="en-US" sz="36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মৌসুমী বায়ু সম্পর্কে বলতে পারবে।</a:t>
            </a:r>
          </a:p>
          <a:p>
            <a:r>
              <a:rPr lang="bn-BD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সমুদ্র বায়ু ও স্থলবায়ু কী তা ব্যাখ্যা করতে পারবে ।</a:t>
            </a:r>
          </a:p>
          <a:p>
            <a:r>
              <a:rPr lang="bn-BD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উপত্যকা ও পার্বত্য বায়ু সম্পর্কে বলতে পারবে।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d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895600"/>
            <a:ext cx="2743200" cy="2790825"/>
          </a:xfrm>
          <a:prstGeom prst="rect">
            <a:avLst/>
          </a:prstGeom>
        </p:spPr>
      </p:pic>
      <p:pic>
        <p:nvPicPr>
          <p:cNvPr id="6" name="Picture 5" descr="soleil0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24200" cy="3124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62400" y="990600"/>
            <a:ext cx="4038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বায়ু প্রবাহ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4 -0.32569 C 0.21355 -0.32569 0.3 -0.18935 0.3 -0.02014 C 0.3 0.14769 0.21355 0.28542 0.10834 0.28542 C 0.00226 0.28542 -0.08333 0.14769 -0.08333 -0.02014 C -0.08333 -0.18935 0.00226 -0.32569 0.10834 -0.32569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6" grpId="2">
        <p:bldAsOne/>
      </p:bldGraphic>
      <p:bldGraphic spid="6" grpId="3">
        <p:bldAsOne/>
      </p:bldGraphic>
      <p:bldGraphic spid="6" grpId="4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066800" y="1219200"/>
            <a:ext cx="7315200" cy="495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48000" y="4800600"/>
            <a:ext cx="2895600" cy="9906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সমুদ্র বায়ু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48000" y="1676400"/>
            <a:ext cx="3581400" cy="1143000"/>
          </a:xfrm>
          <a:prstGeom prst="ellipse">
            <a:avLst/>
          </a:prstGeom>
          <a:solidFill>
            <a:schemeClr val="bg1"/>
          </a:solidFill>
          <a:ln w="7620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সাময়িক বায়ু</a:t>
            </a:r>
            <a:endParaRPr lang="en-US" sz="4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3048000"/>
            <a:ext cx="2743200" cy="10668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মৌসুমী বায়ু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05400" y="3124200"/>
            <a:ext cx="2743200" cy="1066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স্থল বায়ু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685800"/>
            <a:ext cx="57150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 মানচিত্র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05473.jpeg"/>
          <p:cNvPicPr>
            <a:picLocks noChangeAspect="1"/>
          </p:cNvPicPr>
          <p:nvPr/>
        </p:nvPicPr>
        <p:blipFill>
          <a:blip r:embed="rId2"/>
          <a:srcRect l="1140" t="1593" r="1924" b="10771"/>
          <a:stretch>
            <a:fillRect/>
          </a:stretch>
        </p:blipFill>
        <p:spPr>
          <a:xfrm>
            <a:off x="1295400" y="1905000"/>
            <a:ext cx="6477000" cy="4191000"/>
          </a:xfrm>
          <a:prstGeom prst="rect">
            <a:avLst/>
          </a:prstGeom>
        </p:spPr>
      </p:pic>
      <p:sp>
        <p:nvSpPr>
          <p:cNvPr id="12" name="Up Arrow 11"/>
          <p:cNvSpPr/>
          <p:nvPr/>
        </p:nvSpPr>
        <p:spPr>
          <a:xfrm rot="2323814" flipH="1">
            <a:off x="1747482" y="3506998"/>
            <a:ext cx="165178" cy="453604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2323814" flipH="1">
            <a:off x="1899882" y="3659398"/>
            <a:ext cx="165178" cy="453604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9390033">
            <a:off x="5695205" y="3384813"/>
            <a:ext cx="152351" cy="441989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9390033">
            <a:off x="5984676" y="3278153"/>
            <a:ext cx="152351" cy="441989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9390033" flipH="1">
            <a:off x="6469066" y="4679517"/>
            <a:ext cx="251650" cy="441989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9390033" flipH="1">
            <a:off x="6508165" y="4222316"/>
            <a:ext cx="251650" cy="441989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00200" y="6172200"/>
            <a:ext cx="533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গ্রী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ষ্ম</a:t>
            </a:r>
            <a:r>
              <a:rPr lang="bn-BD" sz="32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কালের বায়ু প্রবাহ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 rot="3564921">
            <a:off x="1895616" y="3424565"/>
            <a:ext cx="1028820" cy="69705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768661">
            <a:off x="3813921" y="3337896"/>
            <a:ext cx="1176802" cy="46596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9355171">
            <a:off x="5151329" y="3277790"/>
            <a:ext cx="912216" cy="46008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67400" y="4419600"/>
            <a:ext cx="838200" cy="228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221</Words>
  <Application>Microsoft Office PowerPoint</Application>
  <PresentationFormat>On-screen Show (4:3)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Constantia</vt:lpstr>
      <vt:lpstr>NikoshBAN</vt:lpstr>
      <vt:lpstr>Times New Roman</vt:lpstr>
      <vt:lpstr>Wingdings 2</vt:lpstr>
      <vt:lpstr>Office Theme</vt:lpstr>
      <vt:lpstr>Flow</vt:lpstr>
      <vt:lpstr>PowerPoint Presentation</vt:lpstr>
      <vt:lpstr>PowerPoint Presentation</vt:lpstr>
      <vt:lpstr>PowerPoint Presentation</vt:lpstr>
      <vt:lpstr>PowerPoint Presentation</vt:lpstr>
      <vt:lpstr>শিখনফলঃ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DOEL</cp:lastModifiedBy>
  <cp:revision>201</cp:revision>
  <dcterms:created xsi:type="dcterms:W3CDTF">2006-08-16T00:00:00Z</dcterms:created>
  <dcterms:modified xsi:type="dcterms:W3CDTF">2020-06-06T14:16:08Z</dcterms:modified>
</cp:coreProperties>
</file>