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9" r:id="rId2"/>
    <p:sldId id="256" r:id="rId3"/>
    <p:sldId id="297" r:id="rId4"/>
    <p:sldId id="309" r:id="rId5"/>
    <p:sldId id="308" r:id="rId6"/>
    <p:sldId id="291" r:id="rId7"/>
    <p:sldId id="310" r:id="rId8"/>
    <p:sldId id="315" r:id="rId9"/>
    <p:sldId id="314" r:id="rId10"/>
    <p:sldId id="316" r:id="rId11"/>
    <p:sldId id="313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672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81EA9-EA9C-4926-A3AE-7056544D8937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7880A-6E95-4F50-B0AC-678574C5E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880A-6E95-4F50-B0AC-678574C5EC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6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23844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lgDash"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845" y="0"/>
            <a:ext cx="12160155" cy="6858000"/>
          </a:xfrm>
          <a:ln>
            <a:solidFill>
              <a:srgbClr val="92D050"/>
            </a:solidFill>
          </a:ln>
        </p:spPr>
        <p:txBody>
          <a:bodyPr>
            <a:prstTxWarp prst="textArchUpPour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  <a:endParaRPr lang="en-US" sz="72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09800"/>
            <a:ext cx="3962400" cy="3505200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8349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3581400" cy="2486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52600"/>
            <a:ext cx="3352800" cy="2486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853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" y="31062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3458" y="1504087"/>
            <a:ext cx="922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গ্রাহকঃ</a:t>
            </a:r>
            <a:endParaRPr lang="en-US" sz="36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গ্রাহক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58536" y="260026"/>
            <a:ext cx="1815032" cy="1588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24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533400"/>
            <a:ext cx="3955956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260756" y="4343400"/>
            <a:ext cx="3581400" cy="1826770"/>
          </a:xfrm>
          <a:prstGeom prst="cloudCallout">
            <a:avLst/>
          </a:prstGeom>
          <a:noFill/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০৫ মিনিট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044778" y="2700030"/>
            <a:ext cx="5638800" cy="70788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9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98394" y="629512"/>
            <a:ext cx="10058400" cy="5632311"/>
          </a:xfrm>
          <a:prstGeom prst="rect">
            <a:avLst/>
          </a:prstGeom>
          <a:solidFill>
            <a:schemeClr val="bg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Bottom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গ্রাহককে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কার্যাবলিকে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করে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ব্যাংক-গ্রাহক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দৃষ্টিকোণ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ডেটর-ক্রেডিটর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চুক্তিবদ্ধ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গ্রাহকের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অছি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দাতা-বন্ধক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গ্রহীতা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গ্রাহকের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প্রতিনিধি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00499" y="1169579"/>
            <a:ext cx="4191000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438400" y="2209800"/>
            <a:ext cx="7848600" cy="1447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810000" y="3962400"/>
            <a:ext cx="3581400" cy="1826770"/>
          </a:xfrm>
          <a:prstGeom prst="cloudCallout">
            <a:avLst/>
          </a:prstGeom>
          <a:noFill/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০৮ মিনিট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0" y="723900"/>
            <a:ext cx="6477000" cy="1295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prstTxWarp prst="textWave1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2362200"/>
            <a:ext cx="7543800" cy="3733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মূলমন্ত্র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কার্যাবলিকে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ctr">
              <a:buFont typeface="Arial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01" y="34474"/>
            <a:ext cx="2002971" cy="1752600"/>
          </a:xfrm>
          <a:prstGeom prst="rect">
            <a:avLst/>
          </a:prstGeom>
          <a:noFill/>
        </p:spPr>
      </p:pic>
      <p:pic>
        <p:nvPicPr>
          <p:cNvPr id="6" name="Picture 5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30102" y="262301"/>
            <a:ext cx="1815032" cy="1588153"/>
          </a:xfrm>
          <a:prstGeom prst="rect">
            <a:avLst/>
          </a:prstGeom>
          <a:noFill/>
        </p:spPr>
      </p:pic>
      <p:pic>
        <p:nvPicPr>
          <p:cNvPr id="7" name="Picture 6" descr="G:\Animation\Blume9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8824" y="4832567"/>
            <a:ext cx="3505200" cy="191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60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514600" y="2438400"/>
            <a:ext cx="6705600" cy="22098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numCol="1" rtlCol="0" anchor="ctr">
            <a:prstTxWarp prst="textStop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/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01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TextBox 32"/>
          <p:cNvSpPr txBox="1"/>
          <p:nvPr/>
        </p:nvSpPr>
        <p:spPr>
          <a:xfrm>
            <a:off x="362802" y="2133600"/>
            <a:ext cx="49711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(হিসাববিজ্ঞান)</a:t>
            </a: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বিদ্যালয়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সদর, ময়মনসিংহ।</a:t>
            </a:r>
          </a:p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০১৭১০-৩৬৭৫৩৫</a:t>
            </a:r>
          </a:p>
          <a:p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4000" dirty="0"/>
          </a:p>
        </p:txBody>
      </p:sp>
      <p:sp>
        <p:nvSpPr>
          <p:cNvPr id="34" name="Content Placeholder 12"/>
          <p:cNvSpPr txBox="1">
            <a:spLocks/>
          </p:cNvSpPr>
          <p:nvPr/>
        </p:nvSpPr>
        <p:spPr>
          <a:xfrm>
            <a:off x="7373204" y="2418881"/>
            <a:ext cx="4590196" cy="2541419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অধ্যায়-দ্বাদশ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5০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  </a:t>
            </a:r>
            <a:endParaRPr lang="en-US" sz="1000" b="1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34803" y="228600"/>
            <a:ext cx="2438400" cy="101566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r>
              <a:rPr lang="bn-BD" sz="6000" b="1" spc="150" dirty="0" smtClean="0">
                <a:ln w="11430">
                  <a:solidFill>
                    <a:srgbClr val="00B05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101600">
                    <a:srgbClr val="FFFF00">
                      <a:alpha val="6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n w="11430">
                <a:solidFill>
                  <a:srgbClr val="00B050"/>
                </a:solidFill>
              </a:ln>
              <a:blipFill>
                <a:blip r:embed="rId4"/>
                <a:tile tx="0" ty="0" sx="100000" sy="100000" flip="none" algn="tl"/>
              </a:blipFill>
              <a:effectLst>
                <a:glow rad="101600">
                  <a:srgbClr val="FFFF00">
                    <a:alpha val="60000"/>
                  </a:srgb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52600" y="1143000"/>
            <a:ext cx="2057401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188563" y="1143000"/>
            <a:ext cx="14478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74" y="4953000"/>
            <a:ext cx="811359" cy="48677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03" y="2071687"/>
            <a:ext cx="2143125" cy="2714625"/>
          </a:xfrm>
          <a:prstGeom prst="ellipse">
            <a:avLst/>
          </a:prstGeom>
          <a:ln w="190500" cap="rnd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" y="33337"/>
            <a:ext cx="12159018" cy="68580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8153400" cy="987188"/>
          </a:xfrm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pPr lvl="0"/>
            <a:r>
              <a:rPr lang="bn-IN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শুরুর আগে চল আমরা </a:t>
            </a:r>
            <a:r>
              <a:rPr lang="bn-BD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কয়েকটি ছবি </a:t>
            </a:r>
            <a:r>
              <a:rPr lang="bn-IN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n w="0">
                <a:solidFill>
                  <a:srgbClr val="00B05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3761"/>
            <a:ext cx="33528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57400"/>
            <a:ext cx="3305175" cy="27003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277" y="34474"/>
            <a:ext cx="2002971" cy="1752600"/>
          </a:xfrm>
          <a:prstGeom prst="rect">
            <a:avLst/>
          </a:prstGeom>
          <a:noFill/>
        </p:spPr>
      </p:pic>
      <p:pic>
        <p:nvPicPr>
          <p:cNvPr id="9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  <p:pic>
        <p:nvPicPr>
          <p:cNvPr id="10" name="Picture 5" descr="G:\Animation\Blume9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4832567"/>
            <a:ext cx="3505200" cy="1913206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3657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13" y="1905000"/>
            <a:ext cx="34290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622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43218" y="36749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277" y="34474"/>
            <a:ext cx="2002971" cy="1752600"/>
          </a:xfrm>
          <a:prstGeom prst="rect">
            <a:avLst/>
          </a:prstGeom>
          <a:noFill/>
        </p:spPr>
      </p:pic>
      <p:pic>
        <p:nvPicPr>
          <p:cNvPr id="8" name="Picture 7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  <p:pic>
        <p:nvPicPr>
          <p:cNvPr id="9" name="Picture 8" descr="G:\Animation\Blume9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4832567"/>
            <a:ext cx="3505200" cy="1913206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3624618" y="455093"/>
            <a:ext cx="4876800" cy="16023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চল আমরা একটি ভিডিও দেখি</a:t>
            </a:r>
            <a:endParaRPr lang="en-US" sz="3200" dirty="0"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402006" y="211167"/>
            <a:ext cx="7772398" cy="1981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prstTxWarp prst="textWave1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bn-BD" sz="13800" b="1" dirty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NikoshBAN" pitchFamily="2" charset="0"/>
                <a:ea typeface="+mj-ea"/>
                <a:cs typeface="NikoshBAN" pitchFamily="2" charset="0"/>
              </a:rPr>
              <a:t>আজকের </a:t>
            </a:r>
            <a:r>
              <a:rPr lang="bn-BD" sz="13800" b="1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endParaRPr lang="en-US" sz="13800" b="1" dirty="0">
              <a:ln>
                <a:solidFill>
                  <a:srgbClr val="00B050"/>
                </a:solidFill>
              </a:ln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367318" y="2188955"/>
            <a:ext cx="7391400" cy="192584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44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8000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ব্যাংক</a:t>
            </a:r>
            <a:r>
              <a:rPr lang="en-US" sz="8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8000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গ্রাহক</a:t>
            </a:r>
            <a:endParaRPr lang="en-US" sz="80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277" y="34474"/>
            <a:ext cx="2002971" cy="1752600"/>
          </a:xfrm>
          <a:prstGeom prst="rect">
            <a:avLst/>
          </a:prstGeom>
          <a:noFill/>
        </p:spPr>
      </p:pic>
      <p:pic>
        <p:nvPicPr>
          <p:cNvPr id="13" name="Picture 4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  <p:pic>
        <p:nvPicPr>
          <p:cNvPr id="14" name="Picture 5" descr="G:\Animation\Blume9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4832567"/>
            <a:ext cx="3505200" cy="19132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477672"/>
            <a:ext cx="236220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133600"/>
            <a:ext cx="8305800" cy="203132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………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ও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G:\Animation\Blume90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832567"/>
            <a:ext cx="3505200" cy="191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240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3581400" cy="34224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24000"/>
            <a:ext cx="3505198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61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982" y="33337"/>
            <a:ext cx="12192000" cy="6824663"/>
          </a:xfrm>
          <a:prstGeom prst="rect">
            <a:avLst/>
          </a:prstGeom>
          <a:noFill/>
          <a:ln w="762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06362"/>
            <a:ext cx="10057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ব্যাংকঃ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আর্থিক প্রতিষ্ঠান। যা জনগ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সুদের বিনিময়ে আমানত 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 করে এবং 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নাফা অর্জনের নিমিত্তে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বিনিয়োগ করে এবং চাহিবা মাত্র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অথবা নির্দিষ্ট সময়ান্তে সঞ্চয়কারীকে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ফেরত দিতে বাধ্য  থাকে।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G:\Animation\a-li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33656">
            <a:off x="10523278" y="262301"/>
            <a:ext cx="1815032" cy="1588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84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238</Words>
  <Application>Microsoft Office PowerPoint</Application>
  <PresentationFormat>Custom</PresentationFormat>
  <Paragraphs>46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আজকের ক্লাসে সবাইকে স্বাগতম</vt:lpstr>
      <vt:lpstr>PowerPoint Presentation</vt:lpstr>
      <vt:lpstr>পাঠ শুরুর আগে চল আমরা কয়েকটি ছবি দেখি।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computer lab</dc:creator>
  <cp:lastModifiedBy>Lotus</cp:lastModifiedBy>
  <cp:revision>435</cp:revision>
  <dcterms:created xsi:type="dcterms:W3CDTF">2006-08-16T00:00:00Z</dcterms:created>
  <dcterms:modified xsi:type="dcterms:W3CDTF">2020-06-05T17:46:42Z</dcterms:modified>
</cp:coreProperties>
</file>