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0" r:id="rId3"/>
    <p:sldId id="273" r:id="rId4"/>
    <p:sldId id="281" r:id="rId5"/>
    <p:sldId id="262" r:id="rId6"/>
    <p:sldId id="284" r:id="rId7"/>
    <p:sldId id="280" r:id="rId8"/>
    <p:sldId id="286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>
        <p:scale>
          <a:sx n="90" d="100"/>
          <a:sy n="90" d="100"/>
        </p:scale>
        <p:origin x="-792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29EAC-AF6B-48D1-B78C-758C4E39C791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1DB3F-BC1D-40CC-A629-280E5455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3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1DB3F-BC1D-40CC-A629-280E54556B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58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1DB3F-BC1D-40CC-A629-280E54556B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70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1DB3F-BC1D-40CC-A629-280E54556B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2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6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6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3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6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1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7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7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A089-180A-45CB-8F37-F6917DE71CCC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AEAF-43C3-4675-9AD8-45D99FC6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1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457200" y="76200"/>
            <a:ext cx="8077200" cy="1899920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bn-BD" sz="11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IN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331" y="1371600"/>
            <a:ext cx="6564669" cy="534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 ট্রান্সফার কী?</a:t>
            </a:r>
          </a:p>
          <a:p>
            <a:r>
              <a:rPr lang="bn-BD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ই-পুর্জি কী?</a:t>
            </a:r>
            <a:endParaRPr lang="bn-BD" sz="4400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 লাইন টিকেটিং সিস্টেম বর্ণনা কর? </a:t>
            </a:r>
            <a:endParaRPr lang="bn-BD" sz="6000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7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534400" cy="12954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19600"/>
            <a:ext cx="8534400" cy="198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4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স্বাস্থ্যসেবা </a:t>
            </a:r>
            <a:r>
              <a:rPr lang="bn-BD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তুমি কিভাবে উপকৃত হবে  সে সম্পর্কে </a:t>
            </a:r>
            <a:r>
              <a:rPr lang="bn-BD" sz="4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টি বাক্য লিখে আনবে</a:t>
            </a:r>
            <a:r>
              <a:rPr lang="en-US" sz="6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60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Doel-1612i3\Desktop\Download  Picture\home pic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39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64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4572000"/>
            <a:ext cx="7010400" cy="21232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99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99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Doel-1612i3\Desktop\Download  Picture\flower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"/>
            <a:ext cx="7772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7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27124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152400" y="1447800"/>
            <a:ext cx="3962400" cy="5257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>
              <a:buNone/>
            </a:pPr>
            <a:r>
              <a:rPr lang="bn-BD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জাহেদুল ইসলাম</a:t>
            </a:r>
            <a:r>
              <a:rPr lang="en-US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b="1" dirty="0" smtClean="0"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bn-BD" b="1" dirty="0"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খাশবিয়ারা দাখিল মাদ্রাসা </a:t>
            </a:r>
          </a:p>
          <a:p>
            <a:pPr marL="0" indent="0">
              <a:buNone/>
            </a:pPr>
            <a:r>
              <a:rPr lang="bn-BD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উপজেলাঃ ভুয়াপুর </a:t>
            </a:r>
          </a:p>
          <a:p>
            <a:pPr marL="0" indent="0">
              <a:buNone/>
            </a:pPr>
            <a:r>
              <a:rPr lang="bn-BD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জেলাঃ টাংগাইল</a:t>
            </a:r>
          </a:p>
          <a:p>
            <a:pPr marL="0" indent="0">
              <a:buNone/>
            </a:pPr>
            <a:r>
              <a:rPr lang="bn-BD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০১৭১০</a:t>
            </a:r>
            <a:r>
              <a:rPr lang="en-US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৫৮০১০৪</a:t>
            </a:r>
            <a:endParaRPr lang="en-US" b="1" dirty="0" smtClean="0"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400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ই মেইলঃ 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zahed.islam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8484</a:t>
            </a:r>
            <a:r>
              <a:rPr lang="bn-BD" sz="2400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@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gmail.com</a:t>
            </a:r>
            <a:r>
              <a:rPr lang="bn-BD" sz="2400" b="1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l">
              <a:buNone/>
            </a:pPr>
            <a:endParaRPr lang="bn-BD" sz="32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bn-BD" sz="3200" b="1" dirty="0" smtClean="0">
              <a:solidFill>
                <a:srgbClr val="FFFF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>
              <a:solidFill>
                <a:srgbClr val="FFFF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5295900"/>
            <a:ext cx="1899808" cy="125730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IN" b="1" spc="1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অধ্যায়-১, </a:t>
            </a:r>
            <a:r>
              <a:rPr lang="bn-IN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পাঠ-</a:t>
            </a:r>
            <a:r>
              <a:rPr lang="en-US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5</a:t>
            </a:r>
            <a:r>
              <a:rPr lang="bn-BD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spc="1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b="1" spc="1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শ্রেনী- </a:t>
            </a:r>
            <a:r>
              <a:rPr lang="bn-BD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৯ম</a:t>
            </a:r>
            <a:endParaRPr lang="en-US" b="1" spc="1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তাং-</a:t>
            </a:r>
            <a:r>
              <a:rPr lang="en-US" b="1" spc="1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1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477000" y="5295900"/>
            <a:ext cx="2438400" cy="1143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‘তথ্য ও যোগাযোগ প্রযুক্তি’</a:t>
            </a:r>
            <a:r>
              <a:rPr lang="bn-IN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47800"/>
            <a:ext cx="3048000" cy="3126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3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New_comput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13" y="533400"/>
            <a:ext cx="4445408" cy="2368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33400"/>
            <a:ext cx="3657600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5" descr="C:\Users\Doel-1612i3\Pictures\New folder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45" y="3581400"/>
            <a:ext cx="4413455" cy="259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Doel-1612i3\Pictures\New folder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26423"/>
            <a:ext cx="3959504" cy="2845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88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 পরিচিতি  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3581400"/>
          </a:xfrm>
          <a:ln/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</a:t>
            </a:r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সার্ভিস ও বাংলাদেশঃ-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5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2578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sz="4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  <a:endParaRPr lang="en-US" sz="48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পূর্জি কী তা বলতে পারবে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মানি ট্রান্সফার সেবা কিভাবে নিতে হয় তা লিখতে পারবে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চিকিৎসা বা ই-স্বাস্থ্যসেবা </a:t>
            </a:r>
            <a:r>
              <a:rPr lang="bn-BD" sz="4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 তা </a:t>
            </a:r>
            <a:r>
              <a:rPr lang="bn-BD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রেলওয়ে ই-টিকেটিং </a:t>
            </a:r>
            <a:r>
              <a:rPr lang="bn-BD" sz="4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মোবাইল টিকেটিং </a:t>
            </a:r>
            <a:r>
              <a:rPr lang="bn-BD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 তা বর্ননা </a:t>
            </a:r>
            <a:r>
              <a:rPr lang="bn-BD" sz="4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2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"/>
            <a:ext cx="3962400" cy="26367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1637"/>
            <a:ext cx="3962400" cy="2438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76" y="3082491"/>
            <a:ext cx="3951624" cy="29373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24200"/>
            <a:ext cx="43434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480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" y="425245"/>
            <a:ext cx="4306529" cy="28513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" y="3581400"/>
            <a:ext cx="4357136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60" y="381000"/>
            <a:ext cx="4445340" cy="28732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81400"/>
            <a:ext cx="4495801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951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5390"/>
            <a:ext cx="6114047" cy="358913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962400"/>
            <a:ext cx="6151418" cy="25374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7432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বা জোড়ায় 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924800" cy="40386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bn-BD" sz="5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স্বাস্থ্যসেবা কিভাবে নিতে হয়?</a:t>
            </a:r>
          </a:p>
          <a:p>
            <a:pPr algn="ctr"/>
            <a:r>
              <a:rPr lang="bn-BD" sz="5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রেলওয়ে ই-টিকেটিং </a:t>
            </a:r>
            <a:r>
              <a:rPr lang="bn-BD" sz="58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 এর ২ টি পদ্ধতির</a:t>
            </a:r>
            <a:r>
              <a:rPr lang="bn-BD" sz="5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8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লেখ? </a:t>
            </a:r>
          </a:p>
          <a:p>
            <a:pPr marL="0" indent="0" algn="ctr">
              <a:buNone/>
            </a:pP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7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144</Words>
  <Application>Microsoft Office PowerPoint</Application>
  <PresentationFormat>On-screen Show (4:3)</PresentationFormat>
  <Paragraphs>35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পরিচিতি</vt:lpstr>
      <vt:lpstr>PowerPoint Presentation</vt:lpstr>
      <vt:lpstr>পাঠ পরিচিতি  </vt:lpstr>
      <vt:lpstr>শিখন ফলঃ-</vt:lpstr>
      <vt:lpstr>PowerPoint Presentation</vt:lpstr>
      <vt:lpstr>PowerPoint Presentation</vt:lpstr>
      <vt:lpstr>PowerPoint Presentation</vt:lpstr>
      <vt:lpstr>দলীয় বা জোড়ায় কাজ</vt:lpstr>
      <vt:lpstr>মূল্যায়ন 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Zahed</cp:lastModifiedBy>
  <cp:revision>254</cp:revision>
  <dcterms:created xsi:type="dcterms:W3CDTF">2016-04-27T03:58:36Z</dcterms:created>
  <dcterms:modified xsi:type="dcterms:W3CDTF">2020-06-07T07:30:32Z</dcterms:modified>
</cp:coreProperties>
</file>