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0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FAC88-D047-440F-90CA-0369629D0DA3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072B0-BEBC-486C-8169-89FF6802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3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Public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1980"/>
            <a:ext cx="7543800" cy="54178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67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4409" y="274638"/>
            <a:ext cx="8229600" cy="1858962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582" y="2362200"/>
            <a:ext cx="8285018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66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 চলাকালীন সময়ে আমাদের কী করা উচিত আর কী করা উচিত নয় তা খাতায় লেখ   </a:t>
            </a:r>
            <a:r>
              <a:rPr lang="bn-BD" sz="6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6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2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28600"/>
            <a:ext cx="8229600" cy="14478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0164" y="1981200"/>
            <a:ext cx="8229600" cy="4191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n-BD" sz="4800" b="1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bn-BD" sz="6000" b="1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30" y="3162166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2)	</a:t>
            </a:r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দূর্যোগ  কত প্রকার</a:t>
            </a:r>
            <a:endParaRPr lang="en-US" sz="40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549914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3</a:t>
            </a:r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)  কন্টেন্টে মানব সৃষ্ট দূর্যোগের নাম কী </a:t>
            </a:r>
            <a:endParaRPr lang="en-US" sz="40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864114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ক) ২ 	খ) ৩		 গ) ৪		 ঘ) ৫ </a:t>
            </a:r>
            <a:endParaRPr lang="en-US" sz="40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সুনামী </a:t>
            </a:r>
            <a:r>
              <a:rPr lang="bn-BD" sz="4000" dirty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কোন দেশী </a:t>
            </a:r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4000" dirty="0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382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799" y="3200400"/>
            <a:ext cx="8472055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Doel-1612i3\Desktop\Download  Picture\home pic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47205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872" y="4267200"/>
            <a:ext cx="8534399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অগ্নিজনিত দূর্ঘটনা কী?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উক্ত দূর্ঘটনা রোধে তোমার করনীয় সম্পর্কীত ৩টি বাক্য লিখে আনবে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2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191000"/>
            <a:ext cx="7010400" cy="2123209"/>
          </a:xfrm>
          <a:prstGeom prst="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সকলকে  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99" y="228600"/>
            <a:ext cx="731070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5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228600"/>
            <a:ext cx="8534400" cy="2359094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bn-BD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IN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2" descr="C:\Users\Doel-1612i3\Desktop\Download  Picture\flower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1549"/>
            <a:ext cx="6858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33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152400"/>
            <a:ext cx="8686800" cy="7016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914400" y="1066800"/>
            <a:ext cx="3352800" cy="3429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জাহেদুল ইসলাম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খাশবিয়ারা দাখিল মাদ্রাসা </a:t>
            </a:r>
          </a:p>
          <a:p>
            <a:pPr marL="0" indent="0">
              <a:buFont typeface="Arial" pitchFamily="34" charset="0"/>
              <a:buNone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উপজেলাঃ ভুয়াপুর </a:t>
            </a:r>
          </a:p>
          <a:p>
            <a:pPr marL="0" indent="0">
              <a:buFont typeface="Arial" pitchFamily="34" charset="0"/>
              <a:buNone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জেলাঃ টাংগাইল</a:t>
            </a:r>
          </a:p>
          <a:p>
            <a:pPr marL="0" indent="0">
              <a:buFont typeface="Arial" pitchFamily="34" charset="0"/>
              <a:buNone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০১৭১০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৫৮০১০৪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মেইলঃ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zahed.islam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8484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gmail.com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bn-BD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090" y="4800600"/>
            <a:ext cx="8468710" cy="182880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spc="1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শ্রেনী- </a:t>
            </a:r>
            <a:r>
              <a:rPr lang="en-US" sz="3600" b="1" spc="1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8</a:t>
            </a:r>
            <a:r>
              <a:rPr lang="bn-BD" sz="3600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  </a:t>
            </a:r>
            <a:r>
              <a:rPr lang="bn-IN" sz="3600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600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8</a:t>
            </a:r>
            <a:r>
              <a:rPr lang="bn-BD" sz="3600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bn-IN" sz="3600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ctr"/>
            <a:r>
              <a:rPr lang="bn-BD" sz="3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36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বাংলাদেশ ও বিশ্ব পরিচয় </a:t>
            </a:r>
            <a:endParaRPr lang="en-US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0" algn="ctr"/>
            <a:endParaRPr lang="bn-BD" sz="2000" b="1" spc="1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3172810" cy="3429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757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70" y="1790464"/>
            <a:ext cx="3979930" cy="21116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83" y="1828564"/>
            <a:ext cx="3855796" cy="20354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83" y="4267200"/>
            <a:ext cx="3931996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70" y="4170692"/>
            <a:ext cx="3979930" cy="24587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7" name="Horizontal Scroll 6"/>
          <p:cNvSpPr/>
          <p:nvPr/>
        </p:nvSpPr>
        <p:spPr>
          <a:xfrm>
            <a:off x="470074" y="206606"/>
            <a:ext cx="8292926" cy="1317394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05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কিছু ছবি দেখি </a:t>
            </a:r>
            <a:endParaRPr lang="en-US" sz="105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7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83992"/>
            <a:ext cx="3789532" cy="24367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0" y="3983992"/>
            <a:ext cx="3955656" cy="24367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56" y="457200"/>
            <a:ext cx="7474688" cy="2819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642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685800" y="174394"/>
            <a:ext cx="7924800" cy="2035406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0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দেখে আমরা কি বুঝতে পারি 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05672" y="5325070"/>
            <a:ext cx="519532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অগ্নিপাত</a:t>
            </a:r>
            <a:endParaRPr lang="bn-BD" sz="8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2572940"/>
            <a:ext cx="4648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8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</a:p>
        </p:txBody>
      </p:sp>
      <p:sp>
        <p:nvSpPr>
          <p:cNvPr id="8" name="Rectangle 7"/>
          <p:cNvSpPr/>
          <p:nvPr/>
        </p:nvSpPr>
        <p:spPr>
          <a:xfrm>
            <a:off x="2750254" y="3496270"/>
            <a:ext cx="38029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8000" dirty="0">
                <a:solidFill>
                  <a:srgbClr val="66FF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bn-BD" sz="8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4891" y="4334470"/>
            <a:ext cx="369210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</a:p>
        </p:txBody>
      </p:sp>
    </p:spTree>
    <p:extLst>
      <p:ext uri="{BB962C8B-B14F-4D97-AF65-F5344CB8AC3E}">
        <p14:creationId xmlns:p14="http://schemas.microsoft.com/office/powerpoint/2010/main" val="229447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57200" y="282806"/>
            <a:ext cx="8445326" cy="2231794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05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105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457200" y="2743200"/>
            <a:ext cx="8445326" cy="3810000"/>
          </a:xfrm>
          <a:prstGeom prst="snip2Diag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 </a:t>
            </a:r>
            <a:r>
              <a:rPr lang="bn-BD" sz="9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দূর্যোগ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2891" y="2249269"/>
            <a:ext cx="4752109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ঃ   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949714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দূর্যোগ  কী তা বলতে পারবে </a:t>
            </a:r>
            <a:endParaRPr lang="en-US" sz="40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629561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২)  দূর্যোগ  কত প্রকার ও কী কী তা লিখতে পারবে  </a:t>
            </a:r>
            <a:endParaRPr lang="en-US" sz="40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545" y="5001161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 w="285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৩)  ভূমিকম্পের সময় মানুষের করনীয় কী তা ব্যাখ্যা করতে পারবে   </a:t>
            </a:r>
            <a:endParaRPr lang="en-US" sz="40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66255" y="-79829"/>
            <a:ext cx="8292926" cy="2231794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05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ঃ  </a:t>
            </a:r>
            <a:endParaRPr lang="en-US" sz="105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6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8153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0709" y="2209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 পুর্বব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র্তী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আমাদের করনীয় কী  </a:t>
            </a:r>
            <a:r>
              <a:rPr lang="bn-BD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212068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 পরবর্তী আমাদের করনীয় কী   </a:t>
            </a:r>
            <a:r>
              <a:rPr lang="bn-BD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1148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খরার সময় আবাদী জমির কী কী ক্ষতি হয়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447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168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Zahed</dc:creator>
  <cp:lastModifiedBy>Zahed</cp:lastModifiedBy>
  <cp:revision>66</cp:revision>
  <dcterms:created xsi:type="dcterms:W3CDTF">2006-08-16T00:00:00Z</dcterms:created>
  <dcterms:modified xsi:type="dcterms:W3CDTF">2020-06-07T15:26:47Z</dcterms:modified>
</cp:coreProperties>
</file>