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6" r:id="rId4"/>
    <p:sldId id="259" r:id="rId5"/>
    <p:sldId id="260" r:id="rId6"/>
    <p:sldId id="274" r:id="rId7"/>
    <p:sldId id="273" r:id="rId8"/>
    <p:sldId id="272" r:id="rId9"/>
    <p:sldId id="266" r:id="rId10"/>
    <p:sldId id="267" r:id="rId11"/>
    <p:sldId id="27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E1284-BE5C-4C1F-8819-EC1954CDA261}" type="datetimeFigureOut">
              <a:rPr lang="en-US" smtClean="0"/>
              <a:pPr/>
              <a:t>07-Jun-20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4F562-89F2-4474-AFAA-042CB9949A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সাধারণত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বাটন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আছে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মাঝখানে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বাটনটির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wer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81200"/>
            <a:ext cx="73152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দলীয়কাজ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দুইটি ইনপুট ডিভাইস এর বর্ণনা দাও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36576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 ইনপুট শব্দের অর্থ কি?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ক) প্রদর্শন করা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খ) বাহির করা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ঘ)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10000"/>
            <a:ext cx="9144000" cy="2000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ইদুরের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খ)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ঘ)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মাইক্রোফোন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7620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উত্তরঃ        ১ ।  (গ)                     ২। (ক)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971800"/>
            <a:ext cx="86868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ক্লাসে পড়া হয় নি এমন পাচঁটি ইনপুট ডিভাইস এর নাম লিখে আনবে 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সবাইকে ধন্যবাদ </a:t>
            </a:r>
            <a:endParaRPr lang="en-US" sz="4800" dirty="0"/>
          </a:p>
        </p:txBody>
      </p:sp>
      <p:pic>
        <p:nvPicPr>
          <p:cNvPr id="3" name="Picture 2" descr="bird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89154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3345" y="270422"/>
            <a:ext cx="3124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4200" y="1295401"/>
            <a:ext cx="5791200" cy="26161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alt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দিদারুল আলম </a:t>
            </a:r>
          </a:p>
          <a:p>
            <a:pPr algn="ctr">
              <a:defRPr/>
            </a:pPr>
            <a:r>
              <a:rPr lang="bn-BD" alt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>
              <a:defRPr/>
            </a:pP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দ্বীপবন্ধু মুস্তাফিজুর রহমান উচ্চ বিদ্যালয়</a:t>
            </a:r>
          </a:p>
          <a:p>
            <a:pPr algn="ctr">
              <a:defRPr/>
            </a:pPr>
            <a:r>
              <a:rPr lang="bn-BD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উপজেলা-সন্দ্বীপ,জেলা-চট্রগ্রাম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5636" y="4114800"/>
            <a:ext cx="36195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শ্রেনীঃ সপ্তম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 দ্বিতীয়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1354" r="7895" b="7627"/>
          <a:stretch/>
        </p:blipFill>
        <p:spPr>
          <a:xfrm>
            <a:off x="228600" y="1330037"/>
            <a:ext cx="2743200" cy="4421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295400"/>
            <a:ext cx="2200275" cy="20764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3505200" cy="130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191000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btt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4038600"/>
            <a:ext cx="2132559" cy="2077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144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এই পাঠশেষে শিক্ষার্থীরা ......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3124200"/>
            <a:ext cx="891540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১। ইনপুট ডিভাইস  কি বলতে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২। ইনপুট ডিভাইস চিহ্নিত করতে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600200"/>
            <a:ext cx="8991600" cy="258532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কম্পি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টা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28600"/>
            <a:ext cx="89154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ইনপুট ডিভাইস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152400"/>
            <a:ext cx="2200275" cy="2076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imag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191000"/>
            <a:ext cx="2743200" cy="1533525"/>
          </a:xfrm>
          <a:prstGeom prst="rect">
            <a:avLst/>
          </a:prstGeom>
        </p:spPr>
      </p:pic>
      <p:pic>
        <p:nvPicPr>
          <p:cNvPr id="4" name="Picture 3" descr="images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tt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657600"/>
            <a:ext cx="2132559" cy="2077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04800" y="2667000"/>
            <a:ext cx="1524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পেনড্রাইভ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667000"/>
            <a:ext cx="1371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5867400"/>
            <a:ext cx="22098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6019800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438400"/>
            <a:ext cx="21336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2654234">
            <a:off x="6009145" y="955101"/>
            <a:ext cx="310349" cy="2088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8421553">
            <a:off x="2696086" y="1014027"/>
            <a:ext cx="274279" cy="2031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3165801">
            <a:off x="2693315" y="3265983"/>
            <a:ext cx="276447" cy="21548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8653360" flipH="1">
            <a:off x="5888840" y="3326106"/>
            <a:ext cx="368807" cy="19347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74" y="1222060"/>
            <a:ext cx="4222751" cy="434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9501" y="53996"/>
            <a:ext cx="3619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6000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>
                <a:solidFill>
                  <a:srgbClr val="FFC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3503" y="990600"/>
            <a:ext cx="8989785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3070" y="5638801"/>
            <a:ext cx="858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স্ক্রল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ইঁদুরের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384" y="1562101"/>
            <a:ext cx="3553755" cy="3352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3810001" y="4191000"/>
            <a:ext cx="106151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016252" y="4191000"/>
            <a:ext cx="769595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80000" y="4572001"/>
            <a:ext cx="29845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345447" y="3673642"/>
            <a:ext cx="2623552" cy="20640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7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81400"/>
            <a:ext cx="9144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উত্তরঃইনপুট শব্দের অর্থ প্রবেশ করানো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206</Words>
  <Application>Microsoft Office PowerPoint</Application>
  <PresentationFormat>On-screen Show (4:3)</PresentationFormat>
  <Paragraphs>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didar17</dc:creator>
  <cp:lastModifiedBy>user</cp:lastModifiedBy>
  <cp:revision>72</cp:revision>
  <dcterms:created xsi:type="dcterms:W3CDTF">2006-08-16T00:00:00Z</dcterms:created>
  <dcterms:modified xsi:type="dcterms:W3CDTF">2020-06-07T05:25:51Z</dcterms:modified>
</cp:coreProperties>
</file>