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5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1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9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7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2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9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4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2ECB6A5-3255-478A-B1CB-74E0FAB2B43E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0BECAF-D335-4888-9468-AE7A1992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696" y="673316"/>
            <a:ext cx="58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73" y="1802115"/>
            <a:ext cx="7087054" cy="3727827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56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702" y="2734582"/>
            <a:ext cx="95323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উপাদানগুলোকে বাদ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অন্যান্য সমস্ত উপাদান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সেটকে উক্ত সেটের পূরক সেট বলে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 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হলে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 পূরক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সেটকে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A′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 দ্বারা প্রকাশ করা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A′ = U-A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9260" y="1164811"/>
            <a:ext cx="1906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 :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20" y="678461"/>
            <a:ext cx="200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9704" y="4955458"/>
            <a:ext cx="262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66" y="1755532"/>
            <a:ext cx="3777867" cy="2830740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85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0578" y="953741"/>
            <a:ext cx="140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6348" y="2219766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12784" y="3982374"/>
            <a:ext cx="458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(AUB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)'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ব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2784" y="3114756"/>
            <a:ext cx="1962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উপসেট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6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1971" y="879900"/>
            <a:ext cx="212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947" y="5055200"/>
            <a:ext cx="10300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 </a:t>
            </a:r>
            <a:r>
              <a:rPr lang="bn-IN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ছেদ 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পূরক 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 সে</a:t>
            </a:r>
            <a:r>
              <a:rPr lang="en-US" alt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alt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14" y="1941729"/>
            <a:ext cx="3679371" cy="2759528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33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1389" y="929417"/>
            <a:ext cx="492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2159227"/>
            <a:ext cx="5537200" cy="3343085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23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1258" y="980902"/>
            <a:ext cx="211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09" y="1110958"/>
            <a:ext cx="1713902" cy="2318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5231" y="3691639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10/০৩/২০২০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5" t="6932" b="35715"/>
          <a:stretch/>
        </p:blipFill>
        <p:spPr>
          <a:xfrm>
            <a:off x="2026294" y="868880"/>
            <a:ext cx="2298963" cy="2668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7507" y="3738656"/>
            <a:ext cx="58316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শ্যাম্পুর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মাদ্রাসা,সিরাজগঞ্জ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LKtonic</a:t>
            </a:r>
            <a:r>
              <a:rPr lang="en-US" sz="2000" dirty="0" smtClean="0">
                <a:latin typeface="+mj-lt"/>
                <a:cs typeface="NikoshBAN" panose="02000000000000000000" pitchFamily="2" charset="0"/>
              </a:rPr>
              <a:t>1978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9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6645" y="838052"/>
            <a:ext cx="5118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46928" y="4729355"/>
            <a:ext cx="6098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0663" y="5427406"/>
            <a:ext cx="181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911403"/>
            <a:ext cx="2399340" cy="239934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089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51206" y="2594824"/>
            <a:ext cx="1489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1138" y="3298915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5098" y="1171479"/>
            <a:ext cx="196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1138" y="2393585"/>
            <a:ext cx="344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4458" y="3878470"/>
            <a:ext cx="455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237" y="3941029"/>
            <a:ext cx="101960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বা চিন্তাজগতের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সুসংজ্ঞা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সমাবেশকে সেট বলে।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দশটি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সেট ইত্যাদি।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সেটকে 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হাতের অক্ষর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A, B, C,....., X, Y, Z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যেমন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atin typeface="Adobe Caslon Pro" panose="0205050205050A020403" pitchFamily="18" charset="0"/>
                <a:cs typeface="NikoshBAN" panose="02000000000000000000" pitchFamily="2" charset="0"/>
              </a:rPr>
              <a:t>2, 4, 6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তিনটির সেট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 = {</a:t>
            </a:r>
            <a:r>
              <a:rPr lang="en-US" sz="3200" dirty="0">
                <a:latin typeface="Adobe Caslon Pro" panose="0205050205050A020403" pitchFamily="18" charset="0"/>
                <a:cs typeface="NikoshBAN" panose="02000000000000000000" pitchFamily="2" charset="0"/>
              </a:rPr>
              <a:t>2, 4, 6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4174" y="737107"/>
            <a:ext cx="9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সেট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664311"/>
            <a:ext cx="2857500" cy="2057400"/>
          </a:xfrm>
          <a:prstGeom prst="rect">
            <a:avLst/>
          </a:prstGeom>
          <a:ln w="2286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918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505397" y="4024281"/>
            <a:ext cx="9826962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C40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উপাদান নি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গঠিত সেটকে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A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kumimoji="0" lang="hi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সংযোগকে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∪ B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প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Union B </a:t>
            </a:r>
            <a:r>
              <a:rPr kumimoji="0" lang="hi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5012" y="712097"/>
            <a:ext cx="22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</a:t>
            </a:r>
            <a:r>
              <a:rPr lang="bn-I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8871" r="6598" b="5968"/>
          <a:stretch/>
        </p:blipFill>
        <p:spPr>
          <a:xfrm>
            <a:off x="4620565" y="1683426"/>
            <a:ext cx="2950870" cy="2077412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16911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412" y="4868214"/>
            <a:ext cx="9075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সকল সাধারণ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নি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সেটকে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 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⋂B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প্রকাশ করা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3611" y="665515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ছেদ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93" y="1635649"/>
            <a:ext cx="3884613" cy="2825173"/>
          </a:xfrm>
          <a:prstGeom prst="rect">
            <a:avLst/>
          </a:prstGeom>
          <a:ln w="2286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080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5724" y="899341"/>
            <a:ext cx="1768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সেট</a:t>
            </a:r>
            <a:endParaRPr lang="en-US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8915" y="4064480"/>
            <a:ext cx="9620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সেট বা সেটসমূহ যদি নির্দিষ্ট একটি সেটের উপসেট 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তবে উক্ত নির্দিষ্ট সেটটিকে আলোচ্য উপসেট বা উপসেটগুলোর সাপেক্ষে সার্বিক সেট বলা 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5180" y="2241444"/>
            <a:ext cx="2545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AUB</a:t>
            </a:r>
            <a:r>
              <a:rPr lang="en-US" alt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alt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  </a:t>
            </a:r>
            <a:endParaRPr lang="en-US" sz="4400" dirty="0"/>
          </a:p>
        </p:txBody>
      </p:sp>
      <p:sp>
        <p:nvSpPr>
          <p:cNvPr id="6" name="Frame 5"/>
          <p:cNvSpPr/>
          <p:nvPr/>
        </p:nvSpPr>
        <p:spPr>
          <a:xfrm>
            <a:off x="4527755" y="2035277"/>
            <a:ext cx="2712481" cy="1165123"/>
          </a:xfrm>
          <a:prstGeom prst="frame">
            <a:avLst>
              <a:gd name="adj1" fmla="val 490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</TotalTime>
  <Words>211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Caslon Pro</vt:lpstr>
      <vt:lpstr>Arial</vt:lpstr>
      <vt:lpstr>Calibri</vt:lpstr>
      <vt:lpstr>Century Gothic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2020-06-07T15:40:36Z</dcterms:created>
  <dcterms:modified xsi:type="dcterms:W3CDTF">2020-06-07T15:42:58Z</dcterms:modified>
</cp:coreProperties>
</file>