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1" r:id="rId2"/>
    <p:sldId id="257" r:id="rId3"/>
    <p:sldId id="260" r:id="rId4"/>
    <p:sldId id="259" r:id="rId5"/>
    <p:sldId id="262" r:id="rId6"/>
    <p:sldId id="263" r:id="rId7"/>
    <p:sldId id="264" r:id="rId8"/>
    <p:sldId id="265" r:id="rId9"/>
    <p:sldId id="270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0B5013-0953-49C8-A0A0-3308461296FE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FB8113-148B-4B61-8774-CC1D755C6C29}">
      <dgm:prSet phldrT="[Text]" custT="1"/>
      <dgm:spPr/>
      <dgm:t>
        <a:bodyPr/>
        <a:lstStyle/>
        <a:p>
          <a:r>
            <a:rPr lang="bn-BD" sz="2400" dirty="0" smtClean="0">
              <a:latin typeface="NikoshBAN" pitchFamily="2" charset="0"/>
              <a:cs typeface="NikoshBAN" pitchFamily="2" charset="0"/>
            </a:rPr>
            <a:t>তথ্য</a:t>
          </a:r>
        </a:p>
        <a:p>
          <a:r>
            <a:rPr lang="bn-BD" sz="2400" dirty="0" smtClean="0">
              <a:latin typeface="NikoshBAN" pitchFamily="2" charset="0"/>
              <a:cs typeface="NikoshBAN" pitchFamily="2" charset="0"/>
            </a:rPr>
            <a:t>সংগ্রহ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FF4B713C-9B19-4044-B299-DCBF3B83F5AE}" type="parTrans" cxnId="{0EB81B06-CF2A-4528-96F5-ABD8639D2044}">
      <dgm:prSet/>
      <dgm:spPr/>
      <dgm:t>
        <a:bodyPr/>
        <a:lstStyle/>
        <a:p>
          <a:endParaRPr lang="en-US"/>
        </a:p>
      </dgm:t>
    </dgm:pt>
    <dgm:pt modelId="{A540C471-DEBF-49D9-B308-80B417EFB5AC}" type="sibTrans" cxnId="{0EB81B06-CF2A-4528-96F5-ABD8639D2044}">
      <dgm:prSet/>
      <dgm:spPr/>
      <dgm:t>
        <a:bodyPr/>
        <a:lstStyle/>
        <a:p>
          <a:endParaRPr lang="en-US"/>
        </a:p>
      </dgm:t>
    </dgm:pt>
    <dgm:pt modelId="{9D8335FA-F5E3-499F-B683-8918FCA8451A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bn-BD" sz="2000" dirty="0" smtClean="0">
              <a:latin typeface="NikoshBAN" pitchFamily="2" charset="0"/>
              <a:cs typeface="NikoshBAN" pitchFamily="2" charset="0"/>
            </a:rPr>
            <a:t>ভোক্তার</a:t>
          </a:r>
        </a:p>
        <a:p>
          <a:r>
            <a:rPr lang="bn-BD" sz="2000" dirty="0" smtClean="0">
              <a:latin typeface="NikoshBAN" pitchFamily="2" charset="0"/>
              <a:cs typeface="NikoshBAN" pitchFamily="2" charset="0"/>
            </a:rPr>
            <a:t>রুচি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73DF7AC9-F804-42BE-8242-1B4979366F79}" type="parTrans" cxnId="{460A8035-D862-4C02-92B6-26767883DEAD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B0AD23A4-AC18-42A8-9E72-5D592864F4D1}" type="sibTrans" cxnId="{460A8035-D862-4C02-92B6-26767883DEAD}">
      <dgm:prSet/>
      <dgm:spPr/>
      <dgm:t>
        <a:bodyPr/>
        <a:lstStyle/>
        <a:p>
          <a:endParaRPr lang="en-US"/>
        </a:p>
      </dgm:t>
    </dgm:pt>
    <dgm:pt modelId="{4E0BE869-3E27-4B7B-8011-A0C3CA7A1D2D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n-BD" sz="2000" dirty="0" smtClean="0">
              <a:latin typeface="NikoshBAN" pitchFamily="2" charset="0"/>
              <a:cs typeface="NikoshBAN" pitchFamily="2" charset="0"/>
            </a:rPr>
            <a:t>ভোক্তার</a:t>
          </a:r>
        </a:p>
        <a:p>
          <a:r>
            <a:rPr lang="bn-BD" sz="2000" dirty="0" smtClean="0">
              <a:latin typeface="NikoshBAN" pitchFamily="2" charset="0"/>
              <a:cs typeface="NikoshBAN" pitchFamily="2" charset="0"/>
            </a:rPr>
            <a:t>অভ্যাস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33B8A9A2-0401-486A-A418-A363CDC6F995}" type="parTrans" cxnId="{FDB6D9C2-A570-480C-8C5E-6625D87C6C76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117BF08A-1E9B-4F82-BDC7-4915E4D9E6F7}" type="sibTrans" cxnId="{FDB6D9C2-A570-480C-8C5E-6625D87C6C76}">
      <dgm:prSet/>
      <dgm:spPr/>
      <dgm:t>
        <a:bodyPr/>
        <a:lstStyle/>
        <a:p>
          <a:endParaRPr lang="en-US"/>
        </a:p>
      </dgm:t>
    </dgm:pt>
    <dgm:pt modelId="{D4DD7406-490B-4F72-A5CA-82869C04A206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bn-BD" sz="2000" dirty="0" smtClean="0">
              <a:latin typeface="NikoshBAN" pitchFamily="2" charset="0"/>
              <a:cs typeface="NikoshBAN" pitchFamily="2" charset="0"/>
            </a:rPr>
            <a:t>ভোক্তার</a:t>
          </a:r>
          <a:endParaRPr lang="bn-BD" sz="1800" dirty="0" smtClean="0">
            <a:latin typeface="NikoshBAN" pitchFamily="2" charset="0"/>
            <a:cs typeface="NikoshBAN" pitchFamily="2" charset="0"/>
          </a:endParaRPr>
        </a:p>
        <a:p>
          <a:r>
            <a:rPr lang="bn-BD" sz="2000" dirty="0" smtClean="0">
              <a:latin typeface="NikoshBAN" pitchFamily="2" charset="0"/>
              <a:cs typeface="NikoshBAN" pitchFamily="2" charset="0"/>
            </a:rPr>
            <a:t>পছন্দ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A04BE5A2-32CE-4138-823E-9F3025725ACE}" type="parTrans" cxnId="{CF53F133-489A-4F2E-B9E3-A715FB1C161C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7B69F7E0-691E-4B18-908F-A2AC82B12BAE}" type="sibTrans" cxnId="{CF53F133-489A-4F2E-B9E3-A715FB1C161C}">
      <dgm:prSet/>
      <dgm:spPr/>
      <dgm:t>
        <a:bodyPr/>
        <a:lstStyle/>
        <a:p>
          <a:endParaRPr lang="en-US"/>
        </a:p>
      </dgm:t>
    </dgm:pt>
    <dgm:pt modelId="{3BB5B263-AC53-4226-8F01-A8E693318A64}" type="pres">
      <dgm:prSet presAssocID="{B70B5013-0953-49C8-A0A0-3308461296F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B58A79C-26ED-46BD-9538-E0AB0A3783B1}" type="pres">
      <dgm:prSet presAssocID="{1FFB8113-148B-4B61-8774-CC1D755C6C29}" presName="singleCycle" presStyleCnt="0"/>
      <dgm:spPr/>
    </dgm:pt>
    <dgm:pt modelId="{4D1A987D-2C3F-48CB-B7F8-B0F3D05266A1}" type="pres">
      <dgm:prSet presAssocID="{1FFB8113-148B-4B61-8774-CC1D755C6C29}" presName="singleCenter" presStyleLbl="node1" presStyleIdx="0" presStyleCnt="4" custLinFactNeighborX="-19436" custLinFactNeighborY="-1456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63F16AE9-D127-4CC5-BAE8-0F7F1DC8C1E4}" type="pres">
      <dgm:prSet presAssocID="{73DF7AC9-F804-42BE-8242-1B4979366F79}" presName="Name56" presStyleLbl="parChTrans1D2" presStyleIdx="0" presStyleCnt="3"/>
      <dgm:spPr/>
      <dgm:t>
        <a:bodyPr/>
        <a:lstStyle/>
        <a:p>
          <a:endParaRPr lang="en-US"/>
        </a:p>
      </dgm:t>
    </dgm:pt>
    <dgm:pt modelId="{636AAB0A-CF4E-4FDA-906A-75D5EB1E859F}" type="pres">
      <dgm:prSet presAssocID="{9D8335FA-F5E3-499F-B683-8918FCA8451A}" presName="text0" presStyleLbl="node1" presStyleIdx="1" presStyleCnt="4" custScaleX="129408" custRadScaleRad="92352" custRadScaleInc="-464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056963-1ABC-4F6F-88BE-FE6926D14F16}" type="pres">
      <dgm:prSet presAssocID="{33B8A9A2-0401-486A-A418-A363CDC6F995}" presName="Name56" presStyleLbl="parChTrans1D2" presStyleIdx="1" presStyleCnt="3"/>
      <dgm:spPr/>
      <dgm:t>
        <a:bodyPr/>
        <a:lstStyle/>
        <a:p>
          <a:endParaRPr lang="en-US"/>
        </a:p>
      </dgm:t>
    </dgm:pt>
    <dgm:pt modelId="{0C97A58E-D1D3-4C63-9386-23AD10647CEB}" type="pres">
      <dgm:prSet presAssocID="{4E0BE869-3E27-4B7B-8011-A0C3CA7A1D2D}" presName="text0" presStyleLbl="node1" presStyleIdx="2" presStyleCnt="4" custScaleX="129409" custScaleY="110745" custRadScaleRad="66333" custRadScaleInc="477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6E2867-D209-46C3-9144-70F7B800DE16}" type="pres">
      <dgm:prSet presAssocID="{A04BE5A2-32CE-4138-823E-9F3025725ACE}" presName="Name56" presStyleLbl="parChTrans1D2" presStyleIdx="2" presStyleCnt="3"/>
      <dgm:spPr/>
      <dgm:t>
        <a:bodyPr/>
        <a:lstStyle/>
        <a:p>
          <a:endParaRPr lang="en-US"/>
        </a:p>
      </dgm:t>
    </dgm:pt>
    <dgm:pt modelId="{CB59693B-4431-42CC-AF2A-0A64B5D9DE2E}" type="pres">
      <dgm:prSet presAssocID="{D4DD7406-490B-4F72-A5CA-82869C04A206}" presName="text0" presStyleLbl="node1" presStyleIdx="3" presStyleCnt="4" custScaleX="122684" custScaleY="100418" custRadScaleRad="125295" custRadScaleInc="81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D4A72E-B103-47E3-962E-A1A3D2CA92C6}" type="presOf" srcId="{A04BE5A2-32CE-4138-823E-9F3025725ACE}" destId="{206E2867-D209-46C3-9144-70F7B800DE16}" srcOrd="0" destOrd="0" presId="urn:microsoft.com/office/officeart/2008/layout/RadialCluster"/>
    <dgm:cxn modelId="{460A8035-D862-4C02-92B6-26767883DEAD}" srcId="{1FFB8113-148B-4B61-8774-CC1D755C6C29}" destId="{9D8335FA-F5E3-499F-B683-8918FCA8451A}" srcOrd="0" destOrd="0" parTransId="{73DF7AC9-F804-42BE-8242-1B4979366F79}" sibTransId="{B0AD23A4-AC18-42A8-9E72-5D592864F4D1}"/>
    <dgm:cxn modelId="{CF53F133-489A-4F2E-B9E3-A715FB1C161C}" srcId="{1FFB8113-148B-4B61-8774-CC1D755C6C29}" destId="{D4DD7406-490B-4F72-A5CA-82869C04A206}" srcOrd="2" destOrd="0" parTransId="{A04BE5A2-32CE-4138-823E-9F3025725ACE}" sibTransId="{7B69F7E0-691E-4B18-908F-A2AC82B12BAE}"/>
    <dgm:cxn modelId="{5BA17318-DF2F-45B6-A7D8-0FC952A5550B}" type="presOf" srcId="{B70B5013-0953-49C8-A0A0-3308461296FE}" destId="{3BB5B263-AC53-4226-8F01-A8E693318A64}" srcOrd="0" destOrd="0" presId="urn:microsoft.com/office/officeart/2008/layout/RadialCluster"/>
    <dgm:cxn modelId="{FDB6D9C2-A570-480C-8C5E-6625D87C6C76}" srcId="{1FFB8113-148B-4B61-8774-CC1D755C6C29}" destId="{4E0BE869-3E27-4B7B-8011-A0C3CA7A1D2D}" srcOrd="1" destOrd="0" parTransId="{33B8A9A2-0401-486A-A418-A363CDC6F995}" sibTransId="{117BF08A-1E9B-4F82-BDC7-4915E4D9E6F7}"/>
    <dgm:cxn modelId="{5C47A59A-A05D-4C1A-ABA9-28B58E9C4A5B}" type="presOf" srcId="{1FFB8113-148B-4B61-8774-CC1D755C6C29}" destId="{4D1A987D-2C3F-48CB-B7F8-B0F3D05266A1}" srcOrd="0" destOrd="0" presId="urn:microsoft.com/office/officeart/2008/layout/RadialCluster"/>
    <dgm:cxn modelId="{0EB81B06-CF2A-4528-96F5-ABD8639D2044}" srcId="{B70B5013-0953-49C8-A0A0-3308461296FE}" destId="{1FFB8113-148B-4B61-8774-CC1D755C6C29}" srcOrd="0" destOrd="0" parTransId="{FF4B713C-9B19-4044-B299-DCBF3B83F5AE}" sibTransId="{A540C471-DEBF-49D9-B308-80B417EFB5AC}"/>
    <dgm:cxn modelId="{8F69DF1A-E162-4614-B288-6608E3F8BA18}" type="presOf" srcId="{D4DD7406-490B-4F72-A5CA-82869C04A206}" destId="{CB59693B-4431-42CC-AF2A-0A64B5D9DE2E}" srcOrd="0" destOrd="0" presId="urn:microsoft.com/office/officeart/2008/layout/RadialCluster"/>
    <dgm:cxn modelId="{8097AEBF-0DA4-4447-AA9D-7969E2EFDF4C}" type="presOf" srcId="{4E0BE869-3E27-4B7B-8011-A0C3CA7A1D2D}" destId="{0C97A58E-D1D3-4C63-9386-23AD10647CEB}" srcOrd="0" destOrd="0" presId="urn:microsoft.com/office/officeart/2008/layout/RadialCluster"/>
    <dgm:cxn modelId="{6B0D9D9D-97A6-4FD0-8124-C7689778183C}" type="presOf" srcId="{73DF7AC9-F804-42BE-8242-1B4979366F79}" destId="{63F16AE9-D127-4CC5-BAE8-0F7F1DC8C1E4}" srcOrd="0" destOrd="0" presId="urn:microsoft.com/office/officeart/2008/layout/RadialCluster"/>
    <dgm:cxn modelId="{4D0A3773-7B29-42AF-8119-9C464DFB2A57}" type="presOf" srcId="{33B8A9A2-0401-486A-A418-A363CDC6F995}" destId="{E8056963-1ABC-4F6F-88BE-FE6926D14F16}" srcOrd="0" destOrd="0" presId="urn:microsoft.com/office/officeart/2008/layout/RadialCluster"/>
    <dgm:cxn modelId="{20407A96-3DE1-459E-8BA0-FC7930756C67}" type="presOf" srcId="{9D8335FA-F5E3-499F-B683-8918FCA8451A}" destId="{636AAB0A-CF4E-4FDA-906A-75D5EB1E859F}" srcOrd="0" destOrd="0" presId="urn:microsoft.com/office/officeart/2008/layout/RadialCluster"/>
    <dgm:cxn modelId="{6C7AD17D-95BB-466D-A6FD-6CBC109E2EBE}" type="presParOf" srcId="{3BB5B263-AC53-4226-8F01-A8E693318A64}" destId="{5B58A79C-26ED-46BD-9538-E0AB0A3783B1}" srcOrd="0" destOrd="0" presId="urn:microsoft.com/office/officeart/2008/layout/RadialCluster"/>
    <dgm:cxn modelId="{23E3ADF6-5C5F-4F07-8981-05DD29E9DBC9}" type="presParOf" srcId="{5B58A79C-26ED-46BD-9538-E0AB0A3783B1}" destId="{4D1A987D-2C3F-48CB-B7F8-B0F3D05266A1}" srcOrd="0" destOrd="0" presId="urn:microsoft.com/office/officeart/2008/layout/RadialCluster"/>
    <dgm:cxn modelId="{E9FC08C0-440C-4163-9542-ACB9E5336C7C}" type="presParOf" srcId="{5B58A79C-26ED-46BD-9538-E0AB0A3783B1}" destId="{63F16AE9-D127-4CC5-BAE8-0F7F1DC8C1E4}" srcOrd="1" destOrd="0" presId="urn:microsoft.com/office/officeart/2008/layout/RadialCluster"/>
    <dgm:cxn modelId="{32CE02A9-7EE4-4B18-90E5-4CF924F09910}" type="presParOf" srcId="{5B58A79C-26ED-46BD-9538-E0AB0A3783B1}" destId="{636AAB0A-CF4E-4FDA-906A-75D5EB1E859F}" srcOrd="2" destOrd="0" presId="urn:microsoft.com/office/officeart/2008/layout/RadialCluster"/>
    <dgm:cxn modelId="{9FA87406-EAF1-4EC5-906D-482396C480B1}" type="presParOf" srcId="{5B58A79C-26ED-46BD-9538-E0AB0A3783B1}" destId="{E8056963-1ABC-4F6F-88BE-FE6926D14F16}" srcOrd="3" destOrd="0" presId="urn:microsoft.com/office/officeart/2008/layout/RadialCluster"/>
    <dgm:cxn modelId="{76E49CD6-E440-4A25-8F23-926D628EDBD5}" type="presParOf" srcId="{5B58A79C-26ED-46BD-9538-E0AB0A3783B1}" destId="{0C97A58E-D1D3-4C63-9386-23AD10647CEB}" srcOrd="4" destOrd="0" presId="urn:microsoft.com/office/officeart/2008/layout/RadialCluster"/>
    <dgm:cxn modelId="{F4FBB773-13AE-446D-BC66-0BAAEE418E95}" type="presParOf" srcId="{5B58A79C-26ED-46BD-9538-E0AB0A3783B1}" destId="{206E2867-D209-46C3-9144-70F7B800DE16}" srcOrd="5" destOrd="0" presId="urn:microsoft.com/office/officeart/2008/layout/RadialCluster"/>
    <dgm:cxn modelId="{B06B96C0-436F-4BEB-9C89-B1E5A421DFA2}" type="presParOf" srcId="{5B58A79C-26ED-46BD-9538-E0AB0A3783B1}" destId="{CB59693B-4431-42CC-AF2A-0A64B5D9DE2E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1A987D-2C3F-48CB-B7F8-B0F3D05266A1}">
      <dsp:nvSpPr>
        <dsp:cNvPr id="0" name=""/>
        <dsp:cNvSpPr/>
      </dsp:nvSpPr>
      <dsp:spPr>
        <a:xfrm>
          <a:off x="1463518" y="1519977"/>
          <a:ext cx="1021461" cy="10214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latin typeface="NikoshBAN" pitchFamily="2" charset="0"/>
              <a:cs typeface="NikoshBAN" pitchFamily="2" charset="0"/>
            </a:rPr>
            <a:t>তথ্য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latin typeface="NikoshBAN" pitchFamily="2" charset="0"/>
              <a:cs typeface="NikoshBAN" pitchFamily="2" charset="0"/>
            </a:rPr>
            <a:t>সংগ্রহ</a:t>
          </a:r>
          <a:endParaRPr lang="en-US" sz="2400" kern="1200" dirty="0">
            <a:latin typeface="NikoshBAN" pitchFamily="2" charset="0"/>
            <a:cs typeface="NikoshBAN" pitchFamily="2" charset="0"/>
          </a:endParaRPr>
        </a:p>
      </dsp:txBody>
      <dsp:txXfrm>
        <a:off x="1513382" y="1569841"/>
        <a:ext cx="921733" cy="921733"/>
      </dsp:txXfrm>
    </dsp:sp>
    <dsp:sp modelId="{63F16AE9-D127-4CC5-BAE8-0F7F1DC8C1E4}">
      <dsp:nvSpPr>
        <dsp:cNvPr id="0" name=""/>
        <dsp:cNvSpPr/>
      </dsp:nvSpPr>
      <dsp:spPr>
        <a:xfrm rot="16011180">
          <a:off x="1744151" y="1328761"/>
          <a:ext cx="38300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8300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6AAB0A-CF4E-4FDA-906A-75D5EB1E859F}">
      <dsp:nvSpPr>
        <dsp:cNvPr id="0" name=""/>
        <dsp:cNvSpPr/>
      </dsp:nvSpPr>
      <dsp:spPr>
        <a:xfrm>
          <a:off x="1463507" y="453167"/>
          <a:ext cx="885641" cy="684379"/>
        </a:xfrm>
        <a:prstGeom prst="round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latin typeface="NikoshBAN" pitchFamily="2" charset="0"/>
              <a:cs typeface="NikoshBAN" pitchFamily="2" charset="0"/>
            </a:rPr>
            <a:t>ভোক্তার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latin typeface="NikoshBAN" pitchFamily="2" charset="0"/>
              <a:cs typeface="NikoshBAN" pitchFamily="2" charset="0"/>
            </a:rPr>
            <a:t>রুচি</a:t>
          </a:r>
          <a:endParaRPr lang="en-US" sz="2000" kern="1200" dirty="0">
            <a:latin typeface="NikoshBAN" pitchFamily="2" charset="0"/>
            <a:cs typeface="NikoshBAN" pitchFamily="2" charset="0"/>
          </a:endParaRPr>
        </a:p>
      </dsp:txBody>
      <dsp:txXfrm>
        <a:off x="1496916" y="486576"/>
        <a:ext cx="818823" cy="617561"/>
      </dsp:txXfrm>
    </dsp:sp>
    <dsp:sp modelId="{E8056963-1ABC-4F6F-88BE-FE6926D14F16}">
      <dsp:nvSpPr>
        <dsp:cNvPr id="0" name=""/>
        <dsp:cNvSpPr/>
      </dsp:nvSpPr>
      <dsp:spPr>
        <a:xfrm rot="2344908">
          <a:off x="2456482" y="2525790"/>
          <a:ext cx="25472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472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97A58E-D1D3-4C63-9386-23AD10647CEB}">
      <dsp:nvSpPr>
        <dsp:cNvPr id="0" name=""/>
        <dsp:cNvSpPr/>
      </dsp:nvSpPr>
      <dsp:spPr>
        <a:xfrm>
          <a:off x="2682707" y="2586764"/>
          <a:ext cx="885648" cy="757915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latin typeface="NikoshBAN" pitchFamily="2" charset="0"/>
              <a:cs typeface="NikoshBAN" pitchFamily="2" charset="0"/>
            </a:rPr>
            <a:t>ভোক্তার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latin typeface="NikoshBAN" pitchFamily="2" charset="0"/>
              <a:cs typeface="NikoshBAN" pitchFamily="2" charset="0"/>
            </a:rPr>
            <a:t>অভ্যাস</a:t>
          </a:r>
          <a:endParaRPr lang="en-US" sz="2000" kern="1200" dirty="0">
            <a:latin typeface="NikoshBAN" pitchFamily="2" charset="0"/>
            <a:cs typeface="NikoshBAN" pitchFamily="2" charset="0"/>
          </a:endParaRPr>
        </a:p>
      </dsp:txBody>
      <dsp:txXfrm>
        <a:off x="2719705" y="2623762"/>
        <a:ext cx="811652" cy="683919"/>
      </dsp:txXfrm>
    </dsp:sp>
    <dsp:sp modelId="{206E2867-D209-46C3-9144-70F7B800DE16}">
      <dsp:nvSpPr>
        <dsp:cNvPr id="0" name=""/>
        <dsp:cNvSpPr/>
      </dsp:nvSpPr>
      <dsp:spPr>
        <a:xfrm rot="8584325">
          <a:off x="1193269" y="2504799"/>
          <a:ext cx="30037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037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59693B-4431-42CC-AF2A-0A64B5D9DE2E}">
      <dsp:nvSpPr>
        <dsp:cNvPr id="0" name=""/>
        <dsp:cNvSpPr/>
      </dsp:nvSpPr>
      <dsp:spPr>
        <a:xfrm>
          <a:off x="383774" y="2566937"/>
          <a:ext cx="839623" cy="687239"/>
        </a:xfrm>
        <a:prstGeom prst="round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latin typeface="NikoshBAN" pitchFamily="2" charset="0"/>
              <a:cs typeface="NikoshBAN" pitchFamily="2" charset="0"/>
            </a:rPr>
            <a:t>ভোক্তার</a:t>
          </a:r>
          <a:endParaRPr lang="bn-BD" sz="1800" kern="1200" dirty="0" smtClean="0">
            <a:latin typeface="NikoshBAN" pitchFamily="2" charset="0"/>
            <a:cs typeface="NikoshBAN" pitchFamily="2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latin typeface="NikoshBAN" pitchFamily="2" charset="0"/>
              <a:cs typeface="NikoshBAN" pitchFamily="2" charset="0"/>
            </a:rPr>
            <a:t>পছন্দ</a:t>
          </a:r>
          <a:endParaRPr lang="en-US" sz="2000" kern="1200" dirty="0">
            <a:latin typeface="NikoshBAN" pitchFamily="2" charset="0"/>
            <a:cs typeface="NikoshBAN" pitchFamily="2" charset="0"/>
          </a:endParaRPr>
        </a:p>
      </dsp:txBody>
      <dsp:txXfrm>
        <a:off x="417322" y="2600485"/>
        <a:ext cx="772527" cy="6201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1714D-25A3-4783-B000-7C5F92914436}" type="datetimeFigureOut">
              <a:rPr lang="en-US" smtClean="0"/>
              <a:pPr/>
              <a:t>5/26/2019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FBCB0-8FEE-4F88-BFDF-DEC9DBB6B7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23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FBCB0-8FEE-4F88-BFDF-DEC9DBB6B76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34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9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990600"/>
            <a:ext cx="6095999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199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99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42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nip Same Side Corner Rectangle 6"/>
          <p:cNvSpPr/>
          <p:nvPr/>
        </p:nvSpPr>
        <p:spPr>
          <a:xfrm>
            <a:off x="2514600" y="609600"/>
            <a:ext cx="4572000" cy="1905000"/>
          </a:xfrm>
          <a:prstGeom prst="snip2Same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33400" y="3429000"/>
            <a:ext cx="8382000" cy="14465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ব্যবসায়ের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বিপণন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বাজারজাতকরনের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২টি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গু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রুত্ব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667000" y="838200"/>
            <a:ext cx="4267200" cy="1524000"/>
          </a:xfrm>
        </p:spPr>
        <p:txBody>
          <a:bodyPr>
            <a:normAutofit/>
          </a:bodyPr>
          <a:lstStyle/>
          <a:p>
            <a:r>
              <a:rPr lang="en-US" sz="8000" smtClean="0">
                <a:latin typeface="NikoshBAN" pitchFamily="2" charset="0"/>
                <a:cs typeface="NikoshBAN" pitchFamily="2" charset="0"/>
              </a:rPr>
              <a:t>দলগত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80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rizontal Scroll 4"/>
          <p:cNvSpPr/>
          <p:nvPr/>
        </p:nvSpPr>
        <p:spPr>
          <a:xfrm>
            <a:off x="1752600" y="304800"/>
            <a:ext cx="5410200" cy="1981200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533400"/>
            <a:ext cx="5410200" cy="1600200"/>
          </a:xfrm>
        </p:spPr>
        <p:txBody>
          <a:bodyPr>
            <a:noAutofit/>
          </a:bodyPr>
          <a:lstStyle/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743200"/>
            <a:ext cx="8153400" cy="3200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arenR"/>
            </a:pP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Marketing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পণ্যের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বন্টন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প্রনালী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ঘটে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বিপণনের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কার্যাবলির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পণ্যের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সময়গত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উপযোগ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বিপণনের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২টি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কার্যাবলির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0" y="0"/>
            <a:ext cx="9144000" cy="2286000"/>
          </a:xfrm>
          <a:prstGeom prst="triangle">
            <a:avLst>
              <a:gd name="adj" fmla="val 4959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438400"/>
          </a:xfrm>
        </p:spPr>
        <p:txBody>
          <a:bodyPr>
            <a:noAutofit/>
          </a:bodyPr>
          <a:lstStyle/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895600"/>
            <a:ext cx="9144000" cy="358139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 algn="ctr">
              <a:buNone/>
            </a:pPr>
            <a:endParaRPr lang="bn-BD" sz="4000" dirty="0">
              <a:latin typeface="NikoshBAN" pitchFamily="2" charset="0"/>
              <a:cs typeface="NikoshBAN" pitchFamily="2" charset="0"/>
            </a:endParaRPr>
          </a:p>
          <a:p>
            <a:pPr marL="514350" indent="-514350" algn="ctr"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“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বিপণনের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পণ্য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সেবার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মালিকানাগত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স্থানগত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এবং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 algn="ctr"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সময়গত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উপযোগ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”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 uiExpand="1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utterflies-birds-flowers-frame-backgrounds-wallpapers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29480"/>
            <a:ext cx="9144000" cy="6599039"/>
          </a:xfrm>
          <a:prstGeom prst="rect">
            <a:avLst/>
          </a:prstGeom>
        </p:spPr>
      </p:pic>
      <p:pic>
        <p:nvPicPr>
          <p:cNvPr id="5" name="Picture 4" descr="butterflies-birds-flowers-frame-backgrounds-wallpapers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143000" y="1981200"/>
            <a:ext cx="6858000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900" i="1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9900" i="1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4"/>
          <p:cNvSpPr txBox="1">
            <a:spLocks/>
          </p:cNvSpPr>
          <p:nvPr/>
        </p:nvSpPr>
        <p:spPr>
          <a:xfrm>
            <a:off x="685800" y="609599"/>
            <a:ext cx="7772400" cy="1413711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11" name="Subtitle 5"/>
          <p:cNvSpPr txBox="1">
            <a:spLocks/>
          </p:cNvSpPr>
          <p:nvPr/>
        </p:nvSpPr>
        <p:spPr>
          <a:xfrm>
            <a:off x="228600" y="2057400"/>
            <a:ext cx="8305800" cy="3505200"/>
          </a:xfrm>
          <a:prstGeom prst="rect">
            <a:avLst/>
          </a:prstGeom>
        </p:spPr>
        <p:txBody>
          <a:bodyPr numCol="2">
            <a:no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3716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8900" b="1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89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89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</a:b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57200" y="2362200"/>
            <a:ext cx="4038600" cy="32004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lvl="0">
              <a:buNone/>
              <a:defRPr/>
            </a:pPr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pPr lvl="0">
              <a:buNone/>
              <a:defRPr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মোহাম্মদ মোরশেদ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lvl="0">
              <a:buNone/>
              <a:defRPr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pPr lvl="0">
              <a:buNone/>
              <a:defRPr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কোকদন্ডী গুনাগরী উচ্চ বিদ্যালয়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lvl="0">
              <a:buNone/>
              <a:defRPr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বাঁশখালী,চট্টগ্রাম।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>
          <a:xfrm>
            <a:off x="4800600" y="2362200"/>
            <a:ext cx="4038600" cy="32004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নবম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lvl="0">
              <a:buNone/>
              <a:defRPr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উদ্যোগ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lvl="0">
              <a:buNone/>
              <a:defRPr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 ০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৫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– ২০১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৯ ইং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lvl="0">
              <a:buNone/>
              <a:defRPr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৪0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36393" y="2514600"/>
            <a:ext cx="9144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33400"/>
            <a:ext cx="9144000" cy="1600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বিপণন</a:t>
            </a:r>
            <a:r>
              <a:rPr lang="en-US" sz="96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sz="9600" dirty="0" err="1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বাজারজাতকরণ</a:t>
            </a:r>
            <a:endParaRPr lang="en-US" sz="9600" dirty="0" smtClean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514600"/>
            <a:ext cx="9144000" cy="3749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819400" y="228600"/>
            <a:ext cx="3886200" cy="13716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শিখনফল</a:t>
            </a:r>
            <a:endParaRPr kumimoji="0" lang="en-US" sz="8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904999"/>
            <a:ext cx="8229600" cy="388620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এই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পাঠ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শেষে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…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বিপণন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কি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তা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বলতে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পারবে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বিপণনের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কাজগুলো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চিহ্নিত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করতে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পারবে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বিভিন্ন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পণ্যের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বিপণন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পদ্ধতি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বর্ণনা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করতে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পারবে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বিপণনের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গুরুত্ব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করতে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পারবে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ustomers-choose-saris-at-a-shopping-mall-ahead-32030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4572000" cy="2514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200400"/>
            <a:ext cx="4572000" cy="29457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6" name="TextBox 5"/>
          <p:cNvSpPr txBox="1"/>
          <p:nvPr/>
        </p:nvSpPr>
        <p:spPr>
          <a:xfrm>
            <a:off x="1371600" y="6172201"/>
            <a:ext cx="16764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বিক্রয়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4648200" y="838200"/>
            <a:ext cx="914400" cy="45720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562600" y="228600"/>
            <a:ext cx="3581400" cy="22098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867400" y="762000"/>
            <a:ext cx="2667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পণ্যের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মালিকানা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4648200" y="4191000"/>
            <a:ext cx="914400" cy="53340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638800" y="3429000"/>
            <a:ext cx="3505200" cy="2209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91200" y="4038600"/>
            <a:ext cx="3124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পণ্যের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মালিকানা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হস্তান্তর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47800" y="2590800"/>
            <a:ext cx="1600200" cy="533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600200" y="2590801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ক্রয়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/>
      <p:bldP spid="12" grpId="0" animBg="1"/>
      <p:bldP spid="13" grpId="0" animBg="1"/>
      <p:bldP spid="14" grpId="0"/>
      <p:bldP spid="15" grpId="0" animBg="1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6867" y="98322"/>
            <a:ext cx="4479504" cy="25197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" y="3429000"/>
            <a:ext cx="4435764" cy="26525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1066800" y="2667000"/>
            <a:ext cx="27432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পরিবহন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6096000"/>
            <a:ext cx="32004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গুদামজাতকর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ণ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800600" y="1066800"/>
            <a:ext cx="8382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4724400" y="4495800"/>
            <a:ext cx="9144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715000" y="609600"/>
            <a:ext cx="3429000" cy="1828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পণ্যের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স্থানগত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উপযোগ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5715000" y="3810000"/>
            <a:ext cx="3429000" cy="19812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পণ্যের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সময়গত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উপযোগ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  <p:bldP spid="11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505200"/>
            <a:ext cx="5562600" cy="26719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90600" y="2895600"/>
            <a:ext cx="32004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প্রমিতকরণ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90600" y="6019800"/>
            <a:ext cx="3048000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24000" y="60198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পর্যায়িতকরণ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4876800" y="914400"/>
            <a:ext cx="9906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4800600" y="4724400"/>
            <a:ext cx="10668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867400" y="228600"/>
            <a:ext cx="3276600" cy="2209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পণ্যের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রঙ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গু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ণ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গতমান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নির্ধারণ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5867400" y="3962400"/>
            <a:ext cx="3276600" cy="22098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পণ্যের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আকার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আকৃতি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নির্ধারণ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" name="Picture 14" descr="bruge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573"/>
            <a:ext cx="4648200" cy="27386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2" grpId="0"/>
      <p:bldP spid="13" grpId="0" animBg="1"/>
      <p:bldP spid="14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5847606"/>
              </p:ext>
            </p:extLst>
          </p:nvPr>
        </p:nvGraphicFramePr>
        <p:xfrm>
          <a:off x="60497" y="3280638"/>
          <a:ext cx="5191650" cy="3404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ight Arrow 4"/>
          <p:cNvSpPr/>
          <p:nvPr/>
        </p:nvSpPr>
        <p:spPr>
          <a:xfrm>
            <a:off x="4724400" y="990600"/>
            <a:ext cx="8382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4495800" y="4876800"/>
            <a:ext cx="8382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562600" y="228600"/>
            <a:ext cx="3276600" cy="2209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পণ্যকে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আকর্ষ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ণী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য়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রক্ষা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562600" y="4038600"/>
            <a:ext cx="3276600" cy="2209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2667000"/>
            <a:ext cx="27432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মোড়কিকরণ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28_Delicia Biscuits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209800" y="0"/>
            <a:ext cx="2438400" cy="25908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715000" y="4724400"/>
            <a:ext cx="2743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পণ্য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জানা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যাবে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dnews-files-2013-10-oreos-overlay-jpg.jp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205740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  <p:bldP spid="6" grpId="0" animBg="1"/>
      <p:bldP spid="7" grpId="0" animBg="1"/>
      <p:bldP spid="8" grpId="0" animBg="1"/>
      <p:bldP spid="9" grpId="0" animBg="1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029200" y="5791200"/>
            <a:ext cx="3886200" cy="10668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304800" y="2971800"/>
            <a:ext cx="2743200" cy="1219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4" name="Title 4"/>
          <p:cNvSpPr txBox="1">
            <a:spLocks/>
          </p:cNvSpPr>
          <p:nvPr/>
        </p:nvSpPr>
        <p:spPr>
          <a:xfrm>
            <a:off x="685800" y="609599"/>
            <a:ext cx="7772400" cy="1413711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5" name="Subtitle 5"/>
          <p:cNvSpPr txBox="1">
            <a:spLocks/>
          </p:cNvSpPr>
          <p:nvPr/>
        </p:nvSpPr>
        <p:spPr>
          <a:xfrm>
            <a:off x="228600" y="2057400"/>
            <a:ext cx="8305800" cy="3505200"/>
          </a:xfrm>
          <a:prstGeom prst="rect">
            <a:avLst/>
          </a:prstGeom>
        </p:spPr>
        <p:txBody>
          <a:bodyPr numCol="2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018" y="206192"/>
            <a:ext cx="2759754" cy="26323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7" name="TextBox 6"/>
          <p:cNvSpPr txBox="1"/>
          <p:nvPr/>
        </p:nvSpPr>
        <p:spPr>
          <a:xfrm>
            <a:off x="228600" y="3124200"/>
            <a:ext cx="289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উৎপাদনকারী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প্রতিষ্ঠান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 rot="5400000">
            <a:off x="1279338" y="4359462"/>
            <a:ext cx="837560" cy="653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16200000">
            <a:off x="4432384" y="5434770"/>
            <a:ext cx="5334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prantradefairbg20160113163143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76800" y="3200400"/>
            <a:ext cx="4010025" cy="2286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12" name="TextBox 11"/>
          <p:cNvSpPr txBox="1"/>
          <p:nvPr/>
        </p:nvSpPr>
        <p:spPr>
          <a:xfrm>
            <a:off x="5257800" y="5943600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খুচরা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বিক্রয়কারী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প্রতিষ্ঠান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0" y="5486400"/>
            <a:ext cx="1600200" cy="1066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52400" y="5715000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পণ্য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038600" y="304800"/>
            <a:ext cx="4191000" cy="2133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114800" y="685800"/>
            <a:ext cx="411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বিপণনের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বণ্টন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প্রণালি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7" name="Picture 16" descr="biskites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09801" y="4674432"/>
            <a:ext cx="1447800" cy="21835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/>
      <p:bldP spid="8" grpId="0" animBg="1"/>
      <p:bldP spid="10" grpId="0" animBg="1"/>
      <p:bldP spid="12" grpId="0"/>
      <p:bldP spid="13" grpId="0" animBg="1"/>
      <p:bldP spid="14" grpId="0"/>
      <p:bldP spid="15" grpId="0" animBg="1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195</Words>
  <Application>Microsoft Office PowerPoint</Application>
  <PresentationFormat>On-screen Show (4:3)</PresentationFormat>
  <Paragraphs>59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NikoshBAN</vt:lpstr>
      <vt:lpstr>Office Theme</vt:lpstr>
      <vt:lpstr>PowerPoint Presentation</vt:lpstr>
      <vt:lpstr> পরিচিতি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দলগত কাজ</vt:lpstr>
      <vt:lpstr>মূল্যায়ন</vt:lpstr>
      <vt:lpstr>বাড়ির কাজ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point window Introduction</dc:title>
  <dc:creator>Souls</dc:creator>
  <cp:lastModifiedBy>user</cp:lastModifiedBy>
  <cp:revision>162</cp:revision>
  <dcterms:created xsi:type="dcterms:W3CDTF">2006-08-16T00:00:00Z</dcterms:created>
  <dcterms:modified xsi:type="dcterms:W3CDTF">2019-05-25T20:48:47Z</dcterms:modified>
</cp:coreProperties>
</file>